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320" r:id="rId5"/>
    <p:sldId id="321" r:id="rId6"/>
    <p:sldId id="323" r:id="rId7"/>
    <p:sldId id="322" r:id="rId8"/>
    <p:sldId id="326" r:id="rId9"/>
    <p:sldId id="308" r:id="rId10"/>
    <p:sldId id="309" r:id="rId11"/>
    <p:sldId id="291" r:id="rId12"/>
    <p:sldId id="306" r:id="rId13"/>
    <p:sldId id="327" r:id="rId14"/>
    <p:sldId id="328" r:id="rId15"/>
    <p:sldId id="312" r:id="rId16"/>
    <p:sldId id="292" r:id="rId17"/>
    <p:sldId id="315" r:id="rId18"/>
    <p:sldId id="316" r:id="rId19"/>
    <p:sldId id="325" r:id="rId20"/>
    <p:sldId id="324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522447-6F48-A56E-77C4-DC4A3BF66312}" name="Victoria Burton" initials="VB" userId="S::v.burton@nhm.ac.uk::8d433e91-4f94-4a72-9b6d-4acffa69805e" providerId="AD"/>
  <p188:author id="{F02D4FA0-1B63-1F66-A049-C0E64C246E4B}" name="Holly Temple" initials="HT" userId="S::hollytemple_rhs.org.uk#ext#@nhm.ac.uk::5b5f6386-3222-459c-bd6f-701a5a7b6f18" providerId="AD"/>
  <p188:author id="{63500DC7-FC8D-0206-3E07-1CEA0F67B29F}" name="Victor Heng" initials="VH" userId="S::v.heng@nhm.ac.uk::fc4ad821-ae55-430e-b30a-62deb02494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59111-2EFC-483A-A647-D7DE2AD1B67E}" v="1" dt="2026-04-20T12:35:15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347" autoAdjust="0"/>
  </p:normalViewPr>
  <p:slideViewPr>
    <p:cSldViewPr snapToGrid="0">
      <p:cViewPr varScale="1">
        <p:scale>
          <a:sx n="104" d="100"/>
          <a:sy n="104" d="100"/>
        </p:scale>
        <p:origin x="87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Heng" userId="S::v.heng@nhm.ac.uk::fc4ad821-ae55-430e-b30a-62deb0249487" providerId="AD" clId="Web-{F159C56E-C990-1E58-A20D-9540C2BE1E12}"/>
    <pc:docChg chg="modSld">
      <pc:chgData name="Victor Heng" userId="S::v.heng@nhm.ac.uk::fc4ad821-ae55-430e-b30a-62deb0249487" providerId="AD" clId="Web-{F159C56E-C990-1E58-A20D-9540C2BE1E12}" dt="2026-04-16T15:04:10.783" v="3"/>
      <pc:docMkLst>
        <pc:docMk/>
      </pc:docMkLst>
    </pc:docChg>
  </pc:docChgLst>
  <pc:docChgLst>
    <pc:chgData name="Victor Heng" userId="S::v.heng@nhm.ac.uk::fc4ad821-ae55-430e-b30a-62deb0249487" providerId="AD" clId="Web-{9FCF414F-B4ED-AD57-57A1-1E2F56019176}"/>
    <pc:docChg chg="addSld delSld modSld">
      <pc:chgData name="Victor Heng" userId="S::v.heng@nhm.ac.uk::fc4ad821-ae55-430e-b30a-62deb0249487" providerId="AD" clId="Web-{9FCF414F-B4ED-AD57-57A1-1E2F56019176}" dt="2026-03-25T14:52:52.031" v="365" actId="14100"/>
      <pc:docMkLst>
        <pc:docMk/>
      </pc:docMkLst>
      <pc:sldChg chg="modSp">
        <pc:chgData name="Victor Heng" userId="S::v.heng@nhm.ac.uk::fc4ad821-ae55-430e-b30a-62deb0249487" providerId="AD" clId="Web-{9FCF414F-B4ED-AD57-57A1-1E2F56019176}" dt="2026-03-25T14:43:08.789" v="217" actId="1076"/>
        <pc:sldMkLst>
          <pc:docMk/>
          <pc:sldMk cId="3958059552" sldId="291"/>
        </pc:sldMkLst>
        <pc:spChg chg="mod">
          <ac:chgData name="Victor Heng" userId="S::v.heng@nhm.ac.uk::fc4ad821-ae55-430e-b30a-62deb0249487" providerId="AD" clId="Web-{9FCF414F-B4ED-AD57-57A1-1E2F56019176}" dt="2026-03-25T14:42:50.195" v="186" actId="14100"/>
          <ac:spMkLst>
            <pc:docMk/>
            <pc:sldMk cId="3958059552" sldId="291"/>
            <ac:spMk id="13" creationId="{080E4504-83EB-1363-E2B1-0E2DC31658BA}"/>
          </ac:spMkLst>
        </pc:spChg>
        <pc:spChg chg="mod">
          <ac:chgData name="Victor Heng" userId="S::v.heng@nhm.ac.uk::fc4ad821-ae55-430e-b30a-62deb0249487" providerId="AD" clId="Web-{9FCF414F-B4ED-AD57-57A1-1E2F56019176}" dt="2026-03-25T14:42:50.226" v="187" actId="14100"/>
          <ac:spMkLst>
            <pc:docMk/>
            <pc:sldMk cId="3958059552" sldId="291"/>
            <ac:spMk id="14" creationId="{8136E95B-C757-FEA7-2DFC-BC8C4471AF55}"/>
          </ac:spMkLst>
        </pc:spChg>
        <pc:spChg chg="mod">
          <ac:chgData name="Victor Heng" userId="S::v.heng@nhm.ac.uk::fc4ad821-ae55-430e-b30a-62deb0249487" providerId="AD" clId="Web-{9FCF414F-B4ED-AD57-57A1-1E2F56019176}" dt="2026-03-25T14:42:42.242" v="177"/>
          <ac:spMkLst>
            <pc:docMk/>
            <pc:sldMk cId="3958059552" sldId="291"/>
            <ac:spMk id="15" creationId="{9A508C82-1483-A04F-2824-88E7315615E0}"/>
          </ac:spMkLst>
        </pc:spChg>
        <pc:spChg chg="mod">
          <ac:chgData name="Victor Heng" userId="S::v.heng@nhm.ac.uk::fc4ad821-ae55-430e-b30a-62deb0249487" providerId="AD" clId="Web-{9FCF414F-B4ED-AD57-57A1-1E2F56019176}" dt="2026-03-25T14:42:42.257" v="178"/>
          <ac:spMkLst>
            <pc:docMk/>
            <pc:sldMk cId="3958059552" sldId="291"/>
            <ac:spMk id="16" creationId="{FE4B7604-70C3-7D27-AE85-AB2BCAB29D26}"/>
          </ac:spMkLst>
        </pc:spChg>
        <pc:spChg chg="mod">
          <ac:chgData name="Victor Heng" userId="S::v.heng@nhm.ac.uk::fc4ad821-ae55-430e-b30a-62deb0249487" providerId="AD" clId="Web-{9FCF414F-B4ED-AD57-57A1-1E2F56019176}" dt="2026-03-25T14:42:42.257" v="179"/>
          <ac:spMkLst>
            <pc:docMk/>
            <pc:sldMk cId="3958059552" sldId="291"/>
            <ac:spMk id="17" creationId="{E8F4F272-4968-AAAD-1F43-0042B4FC7019}"/>
          </ac:spMkLst>
        </pc:spChg>
        <pc:spChg chg="mod">
          <ac:chgData name="Victor Heng" userId="S::v.heng@nhm.ac.uk::fc4ad821-ae55-430e-b30a-62deb0249487" providerId="AD" clId="Web-{9FCF414F-B4ED-AD57-57A1-1E2F56019176}" dt="2026-03-25T14:42:42.257" v="180"/>
          <ac:spMkLst>
            <pc:docMk/>
            <pc:sldMk cId="3958059552" sldId="291"/>
            <ac:spMk id="19" creationId="{0E2A6A28-A988-2448-2002-BEB37EAC55A4}"/>
          </ac:spMkLst>
        </pc:spChg>
        <pc:spChg chg="mod">
          <ac:chgData name="Victor Heng" userId="S::v.heng@nhm.ac.uk::fc4ad821-ae55-430e-b30a-62deb0249487" providerId="AD" clId="Web-{9FCF414F-B4ED-AD57-57A1-1E2F56019176}" dt="2026-03-25T14:42:42.257" v="181"/>
          <ac:spMkLst>
            <pc:docMk/>
            <pc:sldMk cId="3958059552" sldId="291"/>
            <ac:spMk id="20" creationId="{2E0C0AA8-7141-D31E-8FB7-1DB26ECCB4BD}"/>
          </ac:spMkLst>
        </pc:spChg>
        <pc:spChg chg="mod">
          <ac:chgData name="Victor Heng" userId="S::v.heng@nhm.ac.uk::fc4ad821-ae55-430e-b30a-62deb0249487" providerId="AD" clId="Web-{9FCF414F-B4ED-AD57-57A1-1E2F56019176}" dt="2026-03-25T14:42:42.257" v="182"/>
          <ac:spMkLst>
            <pc:docMk/>
            <pc:sldMk cId="3958059552" sldId="291"/>
            <ac:spMk id="21" creationId="{D78E7F9F-FE02-26C0-A7EE-50FB2397B742}"/>
          </ac:spMkLst>
        </pc:spChg>
        <pc:spChg chg="mod">
          <ac:chgData name="Victor Heng" userId="S::v.heng@nhm.ac.uk::fc4ad821-ae55-430e-b30a-62deb0249487" providerId="AD" clId="Web-{9FCF414F-B4ED-AD57-57A1-1E2F56019176}" dt="2026-03-25T14:42:42.257" v="183"/>
          <ac:spMkLst>
            <pc:docMk/>
            <pc:sldMk cId="3958059552" sldId="291"/>
            <ac:spMk id="22" creationId="{8A1C227D-F4D2-A55F-DAAA-F27E3C76E083}"/>
          </ac:spMkLst>
        </pc:spChg>
        <pc:spChg chg="mod">
          <ac:chgData name="Victor Heng" userId="S::v.heng@nhm.ac.uk::fc4ad821-ae55-430e-b30a-62deb0249487" providerId="AD" clId="Web-{9FCF414F-B4ED-AD57-57A1-1E2F56019176}" dt="2026-03-25T14:42:42.257" v="184"/>
          <ac:spMkLst>
            <pc:docMk/>
            <pc:sldMk cId="3958059552" sldId="291"/>
            <ac:spMk id="32" creationId="{7E27C403-89F9-CB8F-987E-6DEC15FA75CA}"/>
          </ac:spMkLst>
        </pc:spChg>
        <pc:spChg chg="mod">
          <ac:chgData name="Victor Heng" userId="S::v.heng@nhm.ac.uk::fc4ad821-ae55-430e-b30a-62deb0249487" providerId="AD" clId="Web-{9FCF414F-B4ED-AD57-57A1-1E2F56019176}" dt="2026-03-25T14:42:50.273" v="188" actId="14100"/>
          <ac:spMkLst>
            <pc:docMk/>
            <pc:sldMk cId="3958059552" sldId="291"/>
            <ac:spMk id="36" creationId="{0235231D-FE9D-6AD6-2525-32141AD95615}"/>
          </ac:spMkLst>
        </pc:spChg>
        <pc:graphicFrameChg chg="mod modGraphic">
          <ac:chgData name="Victor Heng" userId="S::v.heng@nhm.ac.uk::fc4ad821-ae55-430e-b30a-62deb0249487" providerId="AD" clId="Web-{9FCF414F-B4ED-AD57-57A1-1E2F56019176}" dt="2026-03-25T14:43:08.789" v="217" actId="1076"/>
          <ac:graphicFrameMkLst>
            <pc:docMk/>
            <pc:sldMk cId="3958059552" sldId="291"/>
            <ac:graphicFrameMk id="35" creationId="{1E41A02D-C55C-8E44-03DD-92E1BB323E28}"/>
          </ac:graphicFrameMkLst>
        </pc:graphicFrameChg>
      </pc:sldChg>
      <pc:sldChg chg="addSp delSp modSp">
        <pc:chgData name="Victor Heng" userId="S::v.heng@nhm.ac.uk::fc4ad821-ae55-430e-b30a-62deb0249487" providerId="AD" clId="Web-{9FCF414F-B4ED-AD57-57A1-1E2F56019176}" dt="2026-03-25T14:50:13.258" v="336" actId="1076"/>
        <pc:sldMkLst>
          <pc:docMk/>
          <pc:sldMk cId="1050485096" sldId="292"/>
        </pc:sldMkLst>
      </pc:sldChg>
      <pc:sldChg chg="modSp">
        <pc:chgData name="Victor Heng" userId="S::v.heng@nhm.ac.uk::fc4ad821-ae55-430e-b30a-62deb0249487" providerId="AD" clId="Web-{9FCF414F-B4ED-AD57-57A1-1E2F56019176}" dt="2026-03-25T14:45:13.087" v="261" actId="1076"/>
        <pc:sldMkLst>
          <pc:docMk/>
          <pc:sldMk cId="4170647060" sldId="306"/>
        </pc:sldMkLst>
        <pc:spChg chg="mod">
          <ac:chgData name="Victor Heng" userId="S::v.heng@nhm.ac.uk::fc4ad821-ae55-430e-b30a-62deb0249487" providerId="AD" clId="Web-{9FCF414F-B4ED-AD57-57A1-1E2F56019176}" dt="2026-03-25T14:44:40.571" v="252" actId="1076"/>
          <ac:spMkLst>
            <pc:docMk/>
            <pc:sldMk cId="4170647060" sldId="306"/>
            <ac:spMk id="5" creationId="{BC0F451F-166A-543F-0135-3CA23AA9F434}"/>
          </ac:spMkLst>
        </pc:spChg>
        <pc:spChg chg="mod">
          <ac:chgData name="Victor Heng" userId="S::v.heng@nhm.ac.uk::fc4ad821-ae55-430e-b30a-62deb0249487" providerId="AD" clId="Web-{9FCF414F-B4ED-AD57-57A1-1E2F56019176}" dt="2026-03-25T14:44:56.650" v="257" actId="1076"/>
          <ac:spMkLst>
            <pc:docMk/>
            <pc:sldMk cId="4170647060" sldId="306"/>
            <ac:spMk id="6" creationId="{0D56A7F5-C646-5017-B119-78B38AAF95D0}"/>
          </ac:spMkLst>
        </pc:spChg>
        <pc:spChg chg="mod">
          <ac:chgData name="Victor Heng" userId="S::v.heng@nhm.ac.uk::fc4ad821-ae55-430e-b30a-62deb0249487" providerId="AD" clId="Web-{9FCF414F-B4ED-AD57-57A1-1E2F56019176}" dt="2026-03-25T14:45:10.447" v="260" actId="1076"/>
          <ac:spMkLst>
            <pc:docMk/>
            <pc:sldMk cId="4170647060" sldId="306"/>
            <ac:spMk id="7" creationId="{B10D27B3-7AB0-7FD7-3120-4EF17ED667B2}"/>
          </ac:spMkLst>
        </pc:spChg>
        <pc:spChg chg="mod">
          <ac:chgData name="Victor Heng" userId="S::v.heng@nhm.ac.uk::fc4ad821-ae55-430e-b30a-62deb0249487" providerId="AD" clId="Web-{9FCF414F-B4ED-AD57-57A1-1E2F56019176}" dt="2026-03-25T14:45:13.087" v="261" actId="1076"/>
          <ac:spMkLst>
            <pc:docMk/>
            <pc:sldMk cId="4170647060" sldId="306"/>
            <ac:spMk id="8" creationId="{A6AC9666-DADC-84A8-B060-42AD9CBCA7F7}"/>
          </ac:spMkLst>
        </pc:spChg>
        <pc:spChg chg="mod">
          <ac:chgData name="Victor Heng" userId="S::v.heng@nhm.ac.uk::fc4ad821-ae55-430e-b30a-62deb0249487" providerId="AD" clId="Web-{9FCF414F-B4ED-AD57-57A1-1E2F56019176}" dt="2026-03-25T14:43:41.164" v="222"/>
          <ac:spMkLst>
            <pc:docMk/>
            <pc:sldMk cId="4170647060" sldId="306"/>
            <ac:spMk id="13" creationId="{D79CFB29-E251-548B-820F-4F1997702EC0}"/>
          </ac:spMkLst>
        </pc:spChg>
        <pc:spChg chg="mod">
          <ac:chgData name="Victor Heng" userId="S::v.heng@nhm.ac.uk::fc4ad821-ae55-430e-b30a-62deb0249487" providerId="AD" clId="Web-{9FCF414F-B4ED-AD57-57A1-1E2F56019176}" dt="2026-03-25T14:44:31.227" v="251" actId="1076"/>
          <ac:spMkLst>
            <pc:docMk/>
            <pc:sldMk cId="4170647060" sldId="306"/>
            <ac:spMk id="14" creationId="{888865CA-17BE-DA02-6E34-05521FD25ADC}"/>
          </ac:spMkLst>
        </pc:spChg>
        <pc:spChg chg="mod">
          <ac:chgData name="Victor Heng" userId="S::v.heng@nhm.ac.uk::fc4ad821-ae55-430e-b30a-62deb0249487" providerId="AD" clId="Web-{9FCF414F-B4ED-AD57-57A1-1E2F56019176}" dt="2026-03-25T14:43:41.164" v="224"/>
          <ac:spMkLst>
            <pc:docMk/>
            <pc:sldMk cId="4170647060" sldId="306"/>
            <ac:spMk id="15" creationId="{0674F729-361B-B56B-D962-E0C415616041}"/>
          </ac:spMkLst>
        </pc:spChg>
        <pc:spChg chg="mod">
          <ac:chgData name="Victor Heng" userId="S::v.heng@nhm.ac.uk::fc4ad821-ae55-430e-b30a-62deb0249487" providerId="AD" clId="Web-{9FCF414F-B4ED-AD57-57A1-1E2F56019176}" dt="2026-03-25T14:43:41.180" v="225"/>
          <ac:spMkLst>
            <pc:docMk/>
            <pc:sldMk cId="4170647060" sldId="306"/>
            <ac:spMk id="16" creationId="{20542651-3826-B222-AAFC-C6C407D2A4AD}"/>
          </ac:spMkLst>
        </pc:spChg>
        <pc:spChg chg="mod">
          <ac:chgData name="Victor Heng" userId="S::v.heng@nhm.ac.uk::fc4ad821-ae55-430e-b30a-62deb0249487" providerId="AD" clId="Web-{9FCF414F-B4ED-AD57-57A1-1E2F56019176}" dt="2026-03-25T14:43:41.180" v="226"/>
          <ac:spMkLst>
            <pc:docMk/>
            <pc:sldMk cId="4170647060" sldId="306"/>
            <ac:spMk id="17" creationId="{07CE5A86-24C2-789F-5A7D-252C2811F029}"/>
          </ac:spMkLst>
        </pc:spChg>
        <pc:spChg chg="mod">
          <ac:chgData name="Victor Heng" userId="S::v.heng@nhm.ac.uk::fc4ad821-ae55-430e-b30a-62deb0249487" providerId="AD" clId="Web-{9FCF414F-B4ED-AD57-57A1-1E2F56019176}" dt="2026-03-25T14:43:41.180" v="227"/>
          <ac:spMkLst>
            <pc:docMk/>
            <pc:sldMk cId="4170647060" sldId="306"/>
            <ac:spMk id="19" creationId="{701E6FAF-C419-D1BA-4AFA-51AA5076FBAD}"/>
          </ac:spMkLst>
        </pc:spChg>
        <pc:spChg chg="mod">
          <ac:chgData name="Victor Heng" userId="S::v.heng@nhm.ac.uk::fc4ad821-ae55-430e-b30a-62deb0249487" providerId="AD" clId="Web-{9FCF414F-B4ED-AD57-57A1-1E2F56019176}" dt="2026-03-25T14:43:41.180" v="228"/>
          <ac:spMkLst>
            <pc:docMk/>
            <pc:sldMk cId="4170647060" sldId="306"/>
            <ac:spMk id="20" creationId="{D541D7BE-76EF-EBF7-3E89-099B201AC183}"/>
          </ac:spMkLst>
        </pc:spChg>
        <pc:spChg chg="mod">
          <ac:chgData name="Victor Heng" userId="S::v.heng@nhm.ac.uk::fc4ad821-ae55-430e-b30a-62deb0249487" providerId="AD" clId="Web-{9FCF414F-B4ED-AD57-57A1-1E2F56019176}" dt="2026-03-25T14:43:41.180" v="229"/>
          <ac:spMkLst>
            <pc:docMk/>
            <pc:sldMk cId="4170647060" sldId="306"/>
            <ac:spMk id="21" creationId="{18DACCB6-422B-E458-F54A-9A3F63998A79}"/>
          </ac:spMkLst>
        </pc:spChg>
        <pc:spChg chg="mod">
          <ac:chgData name="Victor Heng" userId="S::v.heng@nhm.ac.uk::fc4ad821-ae55-430e-b30a-62deb0249487" providerId="AD" clId="Web-{9FCF414F-B4ED-AD57-57A1-1E2F56019176}" dt="2026-03-25T14:43:41.180" v="230"/>
          <ac:spMkLst>
            <pc:docMk/>
            <pc:sldMk cId="4170647060" sldId="306"/>
            <ac:spMk id="22" creationId="{5881D697-365B-F27A-DA4C-5D7382E29880}"/>
          </ac:spMkLst>
        </pc:spChg>
        <pc:spChg chg="mod">
          <ac:chgData name="Victor Heng" userId="S::v.heng@nhm.ac.uk::fc4ad821-ae55-430e-b30a-62deb0249487" providerId="AD" clId="Web-{9FCF414F-B4ED-AD57-57A1-1E2F56019176}" dt="2026-03-25T14:43:41.180" v="231"/>
          <ac:spMkLst>
            <pc:docMk/>
            <pc:sldMk cId="4170647060" sldId="306"/>
            <ac:spMk id="32" creationId="{E53E1957-1519-23E4-CC61-D69374F19C98}"/>
          </ac:spMkLst>
        </pc:spChg>
        <pc:spChg chg="mod">
          <ac:chgData name="Victor Heng" userId="S::v.heng@nhm.ac.uk::fc4ad821-ae55-430e-b30a-62deb0249487" providerId="AD" clId="Web-{9FCF414F-B4ED-AD57-57A1-1E2F56019176}" dt="2026-03-25T14:43:41.180" v="232"/>
          <ac:spMkLst>
            <pc:docMk/>
            <pc:sldMk cId="4170647060" sldId="306"/>
            <ac:spMk id="40" creationId="{C3D3A0C6-E8E2-E502-83DC-AC8048EDF3A5}"/>
          </ac:spMkLst>
        </pc:spChg>
        <pc:spChg chg="mod">
          <ac:chgData name="Victor Heng" userId="S::v.heng@nhm.ac.uk::fc4ad821-ae55-430e-b30a-62deb0249487" providerId="AD" clId="Web-{9FCF414F-B4ED-AD57-57A1-1E2F56019176}" dt="2026-03-25T14:44:12.680" v="247" actId="1076"/>
          <ac:spMkLst>
            <pc:docMk/>
            <pc:sldMk cId="4170647060" sldId="306"/>
            <ac:spMk id="71" creationId="{0D62D4B9-B9B9-6F84-43BC-F8ADFA474431}"/>
          </ac:spMkLst>
        </pc:spChg>
        <pc:spChg chg="mod">
          <ac:chgData name="Victor Heng" userId="S::v.heng@nhm.ac.uk::fc4ad821-ae55-430e-b30a-62deb0249487" providerId="AD" clId="Web-{9FCF414F-B4ED-AD57-57A1-1E2F56019176}" dt="2026-03-25T14:44:19.743" v="249" actId="1076"/>
          <ac:spMkLst>
            <pc:docMk/>
            <pc:sldMk cId="4170647060" sldId="306"/>
            <ac:spMk id="72" creationId="{30D2DEAB-0840-8356-44D4-058E01E97D9F}"/>
          </ac:spMkLst>
        </pc:spChg>
        <pc:spChg chg="mod">
          <ac:chgData name="Victor Heng" userId="S::v.heng@nhm.ac.uk::fc4ad821-ae55-430e-b30a-62deb0249487" providerId="AD" clId="Web-{9FCF414F-B4ED-AD57-57A1-1E2F56019176}" dt="2026-03-25T14:44:26.556" v="250" actId="1076"/>
          <ac:spMkLst>
            <pc:docMk/>
            <pc:sldMk cId="4170647060" sldId="306"/>
            <ac:spMk id="73" creationId="{2D8B052D-7570-ACCE-D65C-D9D71DB1FD49}"/>
          </ac:spMkLst>
        </pc:spChg>
        <pc:spChg chg="mod">
          <ac:chgData name="Victor Heng" userId="S::v.heng@nhm.ac.uk::fc4ad821-ae55-430e-b30a-62deb0249487" providerId="AD" clId="Web-{9FCF414F-B4ED-AD57-57A1-1E2F56019176}" dt="2026-03-25T14:43:41.555" v="236"/>
          <ac:spMkLst>
            <pc:docMk/>
            <pc:sldMk cId="4170647060" sldId="306"/>
            <ac:spMk id="74" creationId="{B5780DCE-0143-22A6-2B2A-9AA566CA1AA3}"/>
          </ac:spMkLst>
        </pc:spChg>
        <pc:picChg chg="mod">
          <ac:chgData name="Victor Heng" userId="S::v.heng@nhm.ac.uk::fc4ad821-ae55-430e-b30a-62deb0249487" providerId="AD" clId="Web-{9FCF414F-B4ED-AD57-57A1-1E2F56019176}" dt="2026-03-25T14:43:53.930" v="237" actId="1076"/>
          <ac:picMkLst>
            <pc:docMk/>
            <pc:sldMk cId="4170647060" sldId="306"/>
            <ac:picMk id="9" creationId="{183BE444-AE6B-31C5-E332-BB4942D683E4}"/>
          </ac:picMkLst>
        </pc:picChg>
        <pc:picChg chg="mod">
          <ac:chgData name="Victor Heng" userId="S::v.heng@nhm.ac.uk::fc4ad821-ae55-430e-b30a-62deb0249487" providerId="AD" clId="Web-{9FCF414F-B4ED-AD57-57A1-1E2F56019176}" dt="2026-03-25T14:43:53.946" v="238" actId="1076"/>
          <ac:picMkLst>
            <pc:docMk/>
            <pc:sldMk cId="4170647060" sldId="306"/>
            <ac:picMk id="10" creationId="{F8591D59-5CAA-684C-2823-ECB2208DE7AF}"/>
          </ac:picMkLst>
        </pc:picChg>
        <pc:picChg chg="mod">
          <ac:chgData name="Victor Heng" userId="S::v.heng@nhm.ac.uk::fc4ad821-ae55-430e-b30a-62deb0249487" providerId="AD" clId="Web-{9FCF414F-B4ED-AD57-57A1-1E2F56019176}" dt="2026-03-25T14:43:53.961" v="239" actId="1076"/>
          <ac:picMkLst>
            <pc:docMk/>
            <pc:sldMk cId="4170647060" sldId="306"/>
            <ac:picMk id="11" creationId="{757C6676-A22E-8108-6CCA-21CDAA58F416}"/>
          </ac:picMkLst>
        </pc:picChg>
        <pc:picChg chg="mod">
          <ac:chgData name="Victor Heng" userId="S::v.heng@nhm.ac.uk::fc4ad821-ae55-430e-b30a-62deb0249487" providerId="AD" clId="Web-{9FCF414F-B4ED-AD57-57A1-1E2F56019176}" dt="2026-03-25T14:43:53.993" v="240" actId="1076"/>
          <ac:picMkLst>
            <pc:docMk/>
            <pc:sldMk cId="4170647060" sldId="306"/>
            <ac:picMk id="12" creationId="{B6D1DBEE-3B28-C9B4-0438-559C9877A74A}"/>
          </ac:picMkLst>
        </pc:picChg>
        <pc:cxnChg chg="mod">
          <ac:chgData name="Victor Heng" userId="S::v.heng@nhm.ac.uk::fc4ad821-ae55-430e-b30a-62deb0249487" providerId="AD" clId="Web-{9FCF414F-B4ED-AD57-57A1-1E2F56019176}" dt="2026-03-25T14:43:53.993" v="241" actId="1076"/>
          <ac:cxnSpMkLst>
            <pc:docMk/>
            <pc:sldMk cId="4170647060" sldId="306"/>
            <ac:cxnSpMk id="51" creationId="{BD9ACB42-A15B-AC20-5D3E-CA76AB783744}"/>
          </ac:cxnSpMkLst>
        </pc:cxnChg>
        <pc:cxnChg chg="mod">
          <ac:chgData name="Victor Heng" userId="S::v.heng@nhm.ac.uk::fc4ad821-ae55-430e-b30a-62deb0249487" providerId="AD" clId="Web-{9FCF414F-B4ED-AD57-57A1-1E2F56019176}" dt="2026-03-25T14:43:54.008" v="242" actId="1076"/>
          <ac:cxnSpMkLst>
            <pc:docMk/>
            <pc:sldMk cId="4170647060" sldId="306"/>
            <ac:cxnSpMk id="53" creationId="{D76DB733-DDB5-C3D4-07E2-71C8CCAFD956}"/>
          </ac:cxnSpMkLst>
        </pc:cxnChg>
        <pc:cxnChg chg="mod">
          <ac:chgData name="Victor Heng" userId="S::v.heng@nhm.ac.uk::fc4ad821-ae55-430e-b30a-62deb0249487" providerId="AD" clId="Web-{9FCF414F-B4ED-AD57-57A1-1E2F56019176}" dt="2026-03-25T14:43:54.024" v="243" actId="1076"/>
          <ac:cxnSpMkLst>
            <pc:docMk/>
            <pc:sldMk cId="4170647060" sldId="306"/>
            <ac:cxnSpMk id="58" creationId="{5C14D9B3-D8A2-8BEB-A456-CF045E2E44FA}"/>
          </ac:cxnSpMkLst>
        </pc:cxnChg>
        <pc:cxnChg chg="mod">
          <ac:chgData name="Victor Heng" userId="S::v.heng@nhm.ac.uk::fc4ad821-ae55-430e-b30a-62deb0249487" providerId="AD" clId="Web-{9FCF414F-B4ED-AD57-57A1-1E2F56019176}" dt="2026-03-25T14:43:54.040" v="244" actId="1076"/>
          <ac:cxnSpMkLst>
            <pc:docMk/>
            <pc:sldMk cId="4170647060" sldId="306"/>
            <ac:cxnSpMk id="60" creationId="{3F8D61F3-3BC2-ECE7-AC82-3E03D6369F5F}"/>
          </ac:cxnSpMkLst>
        </pc:cxnChg>
      </pc:sldChg>
      <pc:sldChg chg="modSp">
        <pc:chgData name="Victor Heng" userId="S::v.heng@nhm.ac.uk::fc4ad821-ae55-430e-b30a-62deb0249487" providerId="AD" clId="Web-{9FCF414F-B4ED-AD57-57A1-1E2F56019176}" dt="2026-03-25T14:42:27.148" v="174" actId="1076"/>
        <pc:sldMkLst>
          <pc:docMk/>
          <pc:sldMk cId="1660055770" sldId="309"/>
        </pc:sldMkLst>
        <pc:spChg chg="mod">
          <ac:chgData name="Victor Heng" userId="S::v.heng@nhm.ac.uk::fc4ad821-ae55-430e-b30a-62deb0249487" providerId="AD" clId="Web-{9FCF414F-B4ED-AD57-57A1-1E2F56019176}" dt="2026-03-25T14:42:26.835" v="171" actId="1076"/>
          <ac:spMkLst>
            <pc:docMk/>
            <pc:sldMk cId="1660055770" sldId="309"/>
            <ac:spMk id="24" creationId="{78A6F490-D2CE-6BE9-E07B-E4E0A24CA0A6}"/>
          </ac:spMkLst>
        </pc:spChg>
        <pc:spChg chg="mod">
          <ac:chgData name="Victor Heng" userId="S::v.heng@nhm.ac.uk::fc4ad821-ae55-430e-b30a-62deb0249487" providerId="AD" clId="Web-{9FCF414F-B4ED-AD57-57A1-1E2F56019176}" dt="2026-03-25T14:42:26.945" v="172" actId="1076"/>
          <ac:spMkLst>
            <pc:docMk/>
            <pc:sldMk cId="1660055770" sldId="309"/>
            <ac:spMk id="25" creationId="{66EB99CC-36C4-36FF-35F5-F0B9300AD63F}"/>
          </ac:spMkLst>
        </pc:spChg>
        <pc:spChg chg="mod">
          <ac:chgData name="Victor Heng" userId="S::v.heng@nhm.ac.uk::fc4ad821-ae55-430e-b30a-62deb0249487" providerId="AD" clId="Web-{9FCF414F-B4ED-AD57-57A1-1E2F56019176}" dt="2026-03-25T14:42:27.039" v="173" actId="1076"/>
          <ac:spMkLst>
            <pc:docMk/>
            <pc:sldMk cId="1660055770" sldId="309"/>
            <ac:spMk id="26" creationId="{09E049C7-B89E-23B0-24CD-7C8481E63348}"/>
          </ac:spMkLst>
        </pc:spChg>
        <pc:spChg chg="mod">
          <ac:chgData name="Victor Heng" userId="S::v.heng@nhm.ac.uk::fc4ad821-ae55-430e-b30a-62deb0249487" providerId="AD" clId="Web-{9FCF414F-B4ED-AD57-57A1-1E2F56019176}" dt="2026-03-25T14:42:27.148" v="174" actId="1076"/>
          <ac:spMkLst>
            <pc:docMk/>
            <pc:sldMk cId="1660055770" sldId="309"/>
            <ac:spMk id="27" creationId="{6702B5FA-C7C9-C545-58DD-00C6DCEDD746}"/>
          </ac:spMkLst>
        </pc:spChg>
        <pc:graphicFrameChg chg="mod modGraphic">
          <ac:chgData name="Victor Heng" userId="S::v.heng@nhm.ac.uk::fc4ad821-ae55-430e-b30a-62deb0249487" providerId="AD" clId="Web-{9FCF414F-B4ED-AD57-57A1-1E2F56019176}" dt="2026-03-25T14:42:02.398" v="166"/>
          <ac:graphicFrameMkLst>
            <pc:docMk/>
            <pc:sldMk cId="1660055770" sldId="309"/>
            <ac:graphicFrameMk id="3" creationId="{61D66F43-3DAA-0DEB-B2C5-6EFCE3F0DEC1}"/>
          </ac:graphicFrameMkLst>
        </pc:graphicFrameChg>
      </pc:sldChg>
      <pc:sldChg chg="addSp delSp modSp">
        <pc:chgData name="Victor Heng" userId="S::v.heng@nhm.ac.uk::fc4ad821-ae55-430e-b30a-62deb0249487" providerId="AD" clId="Web-{9FCF414F-B4ED-AD57-57A1-1E2F56019176}" dt="2026-03-25T14:49:51.554" v="333" actId="1076"/>
        <pc:sldMkLst>
          <pc:docMk/>
          <pc:sldMk cId="3670931781" sldId="312"/>
        </pc:sldMkLst>
        <pc:spChg chg="mod">
          <ac:chgData name="Victor Heng" userId="S::v.heng@nhm.ac.uk::fc4ad821-ae55-430e-b30a-62deb0249487" providerId="AD" clId="Web-{9FCF414F-B4ED-AD57-57A1-1E2F56019176}" dt="2026-03-25T14:49:04.457" v="319" actId="14100"/>
          <ac:spMkLst>
            <pc:docMk/>
            <pc:sldMk cId="3670931781" sldId="312"/>
            <ac:spMk id="62" creationId="{33EBF99B-30E8-4D39-1579-1F1ECE68EDE9}"/>
          </ac:spMkLst>
        </pc:spChg>
        <pc:spChg chg="mod">
          <ac:chgData name="Victor Heng" userId="S::v.heng@nhm.ac.uk::fc4ad821-ae55-430e-b30a-62deb0249487" providerId="AD" clId="Web-{9FCF414F-B4ED-AD57-57A1-1E2F56019176}" dt="2026-03-25T14:49:04.473" v="320" actId="14100"/>
          <ac:spMkLst>
            <pc:docMk/>
            <pc:sldMk cId="3670931781" sldId="312"/>
            <ac:spMk id="63" creationId="{699A8C8A-99CF-7EA5-D307-C8DFFB93C35D}"/>
          </ac:spMkLst>
        </pc:spChg>
        <pc:spChg chg="mod">
          <ac:chgData name="Victor Heng" userId="S::v.heng@nhm.ac.uk::fc4ad821-ae55-430e-b30a-62deb0249487" providerId="AD" clId="Web-{9FCF414F-B4ED-AD57-57A1-1E2F56019176}" dt="2026-03-25T14:48:52.550" v="308"/>
          <ac:spMkLst>
            <pc:docMk/>
            <pc:sldMk cId="3670931781" sldId="312"/>
            <ac:spMk id="66" creationId="{E6E82CB4-1DFE-FA86-20BD-75687982FC36}"/>
          </ac:spMkLst>
        </pc:spChg>
        <pc:spChg chg="mod">
          <ac:chgData name="Victor Heng" userId="S::v.heng@nhm.ac.uk::fc4ad821-ae55-430e-b30a-62deb0249487" providerId="AD" clId="Web-{9FCF414F-B4ED-AD57-57A1-1E2F56019176}" dt="2026-03-25T14:49:35.803" v="329" actId="1076"/>
          <ac:spMkLst>
            <pc:docMk/>
            <pc:sldMk cId="3670931781" sldId="312"/>
            <ac:spMk id="69" creationId="{E9EAAE6C-A67F-BABD-1EFA-5EA2F35D243E}"/>
          </ac:spMkLst>
        </pc:spChg>
        <pc:spChg chg="mod">
          <ac:chgData name="Victor Heng" userId="S::v.heng@nhm.ac.uk::fc4ad821-ae55-430e-b30a-62deb0249487" providerId="AD" clId="Web-{9FCF414F-B4ED-AD57-57A1-1E2F56019176}" dt="2026-03-25T14:49:04.504" v="321" actId="14100"/>
          <ac:spMkLst>
            <pc:docMk/>
            <pc:sldMk cId="3670931781" sldId="312"/>
            <ac:spMk id="78" creationId="{D2023F0A-7242-5B84-5053-7A3CA8235388}"/>
          </ac:spMkLst>
        </pc:spChg>
        <pc:spChg chg="mod">
          <ac:chgData name="Victor Heng" userId="S::v.heng@nhm.ac.uk::fc4ad821-ae55-430e-b30a-62deb0249487" providerId="AD" clId="Web-{9FCF414F-B4ED-AD57-57A1-1E2F56019176}" dt="2026-03-25T14:49:40.928" v="330" actId="1076"/>
          <ac:spMkLst>
            <pc:docMk/>
            <pc:sldMk cId="3670931781" sldId="312"/>
            <ac:spMk id="81" creationId="{892C0617-7711-57E7-2FE1-88D83CEE7384}"/>
          </ac:spMkLst>
        </pc:spChg>
        <pc:spChg chg="mod">
          <ac:chgData name="Victor Heng" userId="S::v.heng@nhm.ac.uk::fc4ad821-ae55-430e-b30a-62deb0249487" providerId="AD" clId="Web-{9FCF414F-B4ED-AD57-57A1-1E2F56019176}" dt="2026-03-25T14:49:47.710" v="332" actId="1076"/>
          <ac:spMkLst>
            <pc:docMk/>
            <pc:sldMk cId="3670931781" sldId="312"/>
            <ac:spMk id="83" creationId="{81723DD3-434A-6606-2C80-0AF841F76EA9}"/>
          </ac:spMkLst>
        </pc:spChg>
        <pc:spChg chg="mod">
          <ac:chgData name="Victor Heng" userId="S::v.heng@nhm.ac.uk::fc4ad821-ae55-430e-b30a-62deb0249487" providerId="AD" clId="Web-{9FCF414F-B4ED-AD57-57A1-1E2F56019176}" dt="2026-03-25T14:48:52.566" v="313"/>
          <ac:spMkLst>
            <pc:docMk/>
            <pc:sldMk cId="3670931781" sldId="312"/>
            <ac:spMk id="94" creationId="{F0155AF5-2BF6-11F0-5B13-6083C9D75CB5}"/>
          </ac:spMkLst>
        </pc:spChg>
        <pc:spChg chg="mod">
          <ac:chgData name="Victor Heng" userId="S::v.heng@nhm.ac.uk::fc4ad821-ae55-430e-b30a-62deb0249487" providerId="AD" clId="Web-{9FCF414F-B4ED-AD57-57A1-1E2F56019176}" dt="2026-03-25T14:48:52.566" v="314"/>
          <ac:spMkLst>
            <pc:docMk/>
            <pc:sldMk cId="3670931781" sldId="312"/>
            <ac:spMk id="95" creationId="{0383F5D4-4817-1773-5AFB-9914954217CA}"/>
          </ac:spMkLst>
        </pc:spChg>
        <pc:spChg chg="mod">
          <ac:chgData name="Victor Heng" userId="S::v.heng@nhm.ac.uk::fc4ad821-ae55-430e-b30a-62deb0249487" providerId="AD" clId="Web-{9FCF414F-B4ED-AD57-57A1-1E2F56019176}" dt="2026-03-25T14:48:52.566" v="315"/>
          <ac:spMkLst>
            <pc:docMk/>
            <pc:sldMk cId="3670931781" sldId="312"/>
            <ac:spMk id="96" creationId="{33DC066E-2EA2-A7BF-B35A-F39559A4A3E2}"/>
          </ac:spMkLst>
        </pc:spChg>
        <pc:spChg chg="mod">
          <ac:chgData name="Victor Heng" userId="S::v.heng@nhm.ac.uk::fc4ad821-ae55-430e-b30a-62deb0249487" providerId="AD" clId="Web-{9FCF414F-B4ED-AD57-57A1-1E2F56019176}" dt="2026-03-25T14:49:31.256" v="327" actId="1076"/>
          <ac:spMkLst>
            <pc:docMk/>
            <pc:sldMk cId="3670931781" sldId="312"/>
            <ac:spMk id="97" creationId="{6FD7BA18-46C7-8877-490B-BCDF4879F87D}"/>
          </ac:spMkLst>
        </pc:spChg>
        <pc:spChg chg="mod">
          <ac:chgData name="Victor Heng" userId="S::v.heng@nhm.ac.uk::fc4ad821-ae55-430e-b30a-62deb0249487" providerId="AD" clId="Web-{9FCF414F-B4ED-AD57-57A1-1E2F56019176}" dt="2026-03-25T14:49:31.271" v="328" actId="1076"/>
          <ac:spMkLst>
            <pc:docMk/>
            <pc:sldMk cId="3670931781" sldId="312"/>
            <ac:spMk id="98" creationId="{32EFBDF8-45E7-1D6E-0132-9C36E02AE3D3}"/>
          </ac:spMkLst>
        </pc:spChg>
        <pc:spChg chg="mod">
          <ac:chgData name="Victor Heng" userId="S::v.heng@nhm.ac.uk::fc4ad821-ae55-430e-b30a-62deb0249487" providerId="AD" clId="Web-{9FCF414F-B4ED-AD57-57A1-1E2F56019176}" dt="2026-03-25T14:49:51.554" v="333" actId="1076"/>
          <ac:spMkLst>
            <pc:docMk/>
            <pc:sldMk cId="3670931781" sldId="312"/>
            <ac:spMk id="101" creationId="{FD2F81E5-FC97-8750-CF2B-84E86807F366}"/>
          </ac:spMkLst>
        </pc:spChg>
        <pc:picChg chg="add mod">
          <ac:chgData name="Victor Heng" userId="S::v.heng@nhm.ac.uk::fc4ad821-ae55-430e-b30a-62deb0249487" providerId="AD" clId="Web-{9FCF414F-B4ED-AD57-57A1-1E2F56019176}" dt="2026-03-25T14:48:01.905" v="304" actId="1076"/>
          <ac:picMkLst>
            <pc:docMk/>
            <pc:sldMk cId="3670931781" sldId="312"/>
            <ac:picMk id="3" creationId="{67AD2C86-EA00-9C6E-D562-551543CB7C7E}"/>
          </ac:picMkLst>
        </pc:picChg>
        <pc:picChg chg="mod">
          <ac:chgData name="Victor Heng" userId="S::v.heng@nhm.ac.uk::fc4ad821-ae55-430e-b30a-62deb0249487" providerId="AD" clId="Web-{9FCF414F-B4ED-AD57-57A1-1E2F56019176}" dt="2026-03-25T14:48:05.093" v="305" actId="1076"/>
          <ac:picMkLst>
            <pc:docMk/>
            <pc:sldMk cId="3670931781" sldId="312"/>
            <ac:picMk id="61" creationId="{EAA90ADF-82DC-0FCA-42FE-5FFE5EF36B20}"/>
          </ac:picMkLst>
        </pc:picChg>
        <pc:cxnChg chg="mod">
          <ac:chgData name="Victor Heng" userId="S::v.heng@nhm.ac.uk::fc4ad821-ae55-430e-b30a-62deb0249487" providerId="AD" clId="Web-{9FCF414F-B4ED-AD57-57A1-1E2F56019176}" dt="2026-03-25T14:48:52.550" v="306"/>
          <ac:cxnSpMkLst>
            <pc:docMk/>
            <pc:sldMk cId="3670931781" sldId="312"/>
            <ac:cxnSpMk id="65" creationId="{E55C3BC8-83BE-36AF-71DB-C8CD6ED2D8B3}"/>
          </ac:cxnSpMkLst>
        </pc:cxnChg>
        <pc:cxnChg chg="mod">
          <ac:chgData name="Victor Heng" userId="S::v.heng@nhm.ac.uk::fc4ad821-ae55-430e-b30a-62deb0249487" providerId="AD" clId="Web-{9FCF414F-B4ED-AD57-57A1-1E2F56019176}" dt="2026-03-25T14:49:35.803" v="329" actId="1076"/>
          <ac:cxnSpMkLst>
            <pc:docMk/>
            <pc:sldMk cId="3670931781" sldId="312"/>
            <ac:cxnSpMk id="73" creationId="{6F5EACDE-9E6C-628A-4BF4-EB78479512FF}"/>
          </ac:cxnSpMkLst>
        </pc:cxnChg>
        <pc:cxnChg chg="mod">
          <ac:chgData name="Victor Heng" userId="S::v.heng@nhm.ac.uk::fc4ad821-ae55-430e-b30a-62deb0249487" providerId="AD" clId="Web-{9FCF414F-B4ED-AD57-57A1-1E2F56019176}" dt="2026-03-25T14:49:22.255" v="326" actId="14100"/>
          <ac:cxnSpMkLst>
            <pc:docMk/>
            <pc:sldMk cId="3670931781" sldId="312"/>
            <ac:cxnSpMk id="77" creationId="{DBB29F7F-1DF8-0201-C347-1C0F703E3A9A}"/>
          </ac:cxnSpMkLst>
        </pc:cxnChg>
        <pc:cxnChg chg="mod">
          <ac:chgData name="Victor Heng" userId="S::v.heng@nhm.ac.uk::fc4ad821-ae55-430e-b30a-62deb0249487" providerId="AD" clId="Web-{9FCF414F-B4ED-AD57-57A1-1E2F56019176}" dt="2026-03-25T14:49:04.504" v="321" actId="14100"/>
          <ac:cxnSpMkLst>
            <pc:docMk/>
            <pc:sldMk cId="3670931781" sldId="312"/>
            <ac:cxnSpMk id="80" creationId="{B1FA10E5-8BEC-CBF4-52BA-AE84B56EA7E4}"/>
          </ac:cxnSpMkLst>
        </pc:cxnChg>
        <pc:cxnChg chg="mod">
          <ac:chgData name="Victor Heng" userId="S::v.heng@nhm.ac.uk::fc4ad821-ae55-430e-b30a-62deb0249487" providerId="AD" clId="Web-{9FCF414F-B4ED-AD57-57A1-1E2F56019176}" dt="2026-03-25T14:49:47.710" v="332" actId="1076"/>
          <ac:cxnSpMkLst>
            <pc:docMk/>
            <pc:sldMk cId="3670931781" sldId="312"/>
            <ac:cxnSpMk id="85" creationId="{FC443F15-AFEB-5928-F45B-055948474380}"/>
          </ac:cxnSpMkLst>
        </pc:cxnChg>
      </pc:sldChg>
      <pc:sldChg chg="addSp delSp modSp">
        <pc:chgData name="Victor Heng" userId="S::v.heng@nhm.ac.uk::fc4ad821-ae55-430e-b30a-62deb0249487" providerId="AD" clId="Web-{9FCF414F-B4ED-AD57-57A1-1E2F56019176}" dt="2026-03-25T14:52:52.031" v="365" actId="14100"/>
        <pc:sldMkLst>
          <pc:docMk/>
          <pc:sldMk cId="4159506488" sldId="315"/>
        </pc:sldMkLst>
        <pc:spChg chg="mod">
          <ac:chgData name="Victor Heng" userId="S::v.heng@nhm.ac.uk::fc4ad821-ae55-430e-b30a-62deb0249487" providerId="AD" clId="Web-{9FCF414F-B4ED-AD57-57A1-1E2F56019176}" dt="2026-03-25T14:52:52.031" v="365" actId="14100"/>
          <ac:spMkLst>
            <pc:docMk/>
            <pc:sldMk cId="4159506488" sldId="315"/>
            <ac:spMk id="20" creationId="{BB26D162-2799-5656-2FBC-8E87431FEC60}"/>
          </ac:spMkLst>
        </pc:spChg>
        <pc:picChg chg="mod">
          <ac:chgData name="Victor Heng" userId="S::v.heng@nhm.ac.uk::fc4ad821-ae55-430e-b30a-62deb0249487" providerId="AD" clId="Web-{9FCF414F-B4ED-AD57-57A1-1E2F56019176}" dt="2026-03-25T14:52:38.186" v="361" actId="1076"/>
          <ac:picMkLst>
            <pc:docMk/>
            <pc:sldMk cId="4159506488" sldId="315"/>
            <ac:picMk id="14" creationId="{46DFFE6D-76C4-0666-D379-4B6DCDD5BE50}"/>
          </ac:picMkLst>
        </pc:picChg>
      </pc:sldChg>
      <pc:sldChg chg="addSp delSp modSp">
        <pc:chgData name="Victor Heng" userId="S::v.heng@nhm.ac.uk::fc4ad821-ae55-430e-b30a-62deb0249487" providerId="AD" clId="Web-{9FCF414F-B4ED-AD57-57A1-1E2F56019176}" dt="2026-03-25T14:52:03.138" v="353" actId="1076"/>
        <pc:sldMkLst>
          <pc:docMk/>
          <pc:sldMk cId="1921665218" sldId="316"/>
        </pc:sldMkLst>
        <pc:picChg chg="add mod">
          <ac:chgData name="Victor Heng" userId="S::v.heng@nhm.ac.uk::fc4ad821-ae55-430e-b30a-62deb0249487" providerId="AD" clId="Web-{9FCF414F-B4ED-AD57-57A1-1E2F56019176}" dt="2026-03-25T14:51:08.120" v="343" actId="1076"/>
          <ac:picMkLst>
            <pc:docMk/>
            <pc:sldMk cId="1921665218" sldId="316"/>
            <ac:picMk id="4" creationId="{6871CE93-2758-5C84-AEA6-85A019AEA097}"/>
          </ac:picMkLst>
        </pc:picChg>
        <pc:picChg chg="add mod ord">
          <ac:chgData name="Victor Heng" userId="S::v.heng@nhm.ac.uk::fc4ad821-ae55-430e-b30a-62deb0249487" providerId="AD" clId="Web-{9FCF414F-B4ED-AD57-57A1-1E2F56019176}" dt="2026-03-25T14:52:03.138" v="353" actId="1076"/>
          <ac:picMkLst>
            <pc:docMk/>
            <pc:sldMk cId="1921665218" sldId="316"/>
            <ac:picMk id="16" creationId="{56E4E951-CB93-9CBA-268F-8D4CAF233CC6}"/>
          </ac:picMkLst>
        </pc:picChg>
      </pc:sldChg>
      <pc:sldChg chg="modSp">
        <pc:chgData name="Victor Heng" userId="S::v.heng@nhm.ac.uk::fc4ad821-ae55-430e-b30a-62deb0249487" providerId="AD" clId="Web-{9FCF414F-B4ED-AD57-57A1-1E2F56019176}" dt="2026-03-25T14:40:36.490" v="78" actId="1076"/>
        <pc:sldMkLst>
          <pc:docMk/>
          <pc:sldMk cId="2746946687" sldId="322"/>
        </pc:sldMkLst>
        <pc:spChg chg="mod">
          <ac:chgData name="Victor Heng" userId="S::v.heng@nhm.ac.uk::fc4ad821-ae55-430e-b30a-62deb0249487" providerId="AD" clId="Web-{9FCF414F-B4ED-AD57-57A1-1E2F56019176}" dt="2026-03-25T14:38:15.675" v="41" actId="1076"/>
          <ac:spMkLst>
            <pc:docMk/>
            <pc:sldMk cId="2746946687" sldId="322"/>
            <ac:spMk id="5" creationId="{3155A3A1-584C-7340-D180-E62534FF0EBD}"/>
          </ac:spMkLst>
        </pc:spChg>
        <pc:spChg chg="mod">
          <ac:chgData name="Victor Heng" userId="S::v.heng@nhm.ac.uk::fc4ad821-ae55-430e-b30a-62deb0249487" providerId="AD" clId="Web-{9FCF414F-B4ED-AD57-57A1-1E2F56019176}" dt="2026-03-25T14:38:41.035" v="49" actId="14100"/>
          <ac:spMkLst>
            <pc:docMk/>
            <pc:sldMk cId="2746946687" sldId="322"/>
            <ac:spMk id="7" creationId="{110D4AC7-CCF5-6FFB-A4C1-871FBD9E0345}"/>
          </ac:spMkLst>
        </pc:spChg>
        <pc:spChg chg="mod">
          <ac:chgData name="Victor Heng" userId="S::v.heng@nhm.ac.uk::fc4ad821-ae55-430e-b30a-62deb0249487" providerId="AD" clId="Web-{9FCF414F-B4ED-AD57-57A1-1E2F56019176}" dt="2026-03-25T14:37:39.408" v="19" actId="14100"/>
          <ac:spMkLst>
            <pc:docMk/>
            <pc:sldMk cId="2746946687" sldId="322"/>
            <ac:spMk id="8" creationId="{84E10D31-5D6B-AD4B-68F0-DAE1B254D452}"/>
          </ac:spMkLst>
        </pc:spChg>
        <pc:spChg chg="mod">
          <ac:chgData name="Victor Heng" userId="S::v.heng@nhm.ac.uk::fc4ad821-ae55-430e-b30a-62deb0249487" providerId="AD" clId="Web-{9FCF414F-B4ED-AD57-57A1-1E2F56019176}" dt="2026-03-25T14:38:55.238" v="52" actId="1076"/>
          <ac:spMkLst>
            <pc:docMk/>
            <pc:sldMk cId="2746946687" sldId="322"/>
            <ac:spMk id="9" creationId="{EDE2E1D9-991B-A989-0F93-D8203BDBB48C}"/>
          </ac:spMkLst>
        </pc:spChg>
        <pc:spChg chg="mod">
          <ac:chgData name="Victor Heng" userId="S::v.heng@nhm.ac.uk::fc4ad821-ae55-430e-b30a-62deb0249487" providerId="AD" clId="Web-{9FCF414F-B4ED-AD57-57A1-1E2F56019176}" dt="2026-03-25T14:39:55.614" v="68" actId="1076"/>
          <ac:spMkLst>
            <pc:docMk/>
            <pc:sldMk cId="2746946687" sldId="322"/>
            <ac:spMk id="33" creationId="{1BD7B77E-2066-DB31-A2C3-4EE2EA68255E}"/>
          </ac:spMkLst>
        </pc:spChg>
        <pc:spChg chg="mod">
          <ac:chgData name="Victor Heng" userId="S::v.heng@nhm.ac.uk::fc4ad821-ae55-430e-b30a-62deb0249487" providerId="AD" clId="Web-{9FCF414F-B4ED-AD57-57A1-1E2F56019176}" dt="2026-03-25T14:39:53.177" v="66" actId="1076"/>
          <ac:spMkLst>
            <pc:docMk/>
            <pc:sldMk cId="2746946687" sldId="322"/>
            <ac:spMk id="37" creationId="{2751BE53-5093-C529-1FB6-F1D723DE12C9}"/>
          </ac:spMkLst>
        </pc:spChg>
        <pc:spChg chg="mod">
          <ac:chgData name="Victor Heng" userId="S::v.heng@nhm.ac.uk::fc4ad821-ae55-430e-b30a-62deb0249487" providerId="AD" clId="Web-{9FCF414F-B4ED-AD57-57A1-1E2F56019176}" dt="2026-03-25T14:39:53.208" v="67" actId="1076"/>
          <ac:spMkLst>
            <pc:docMk/>
            <pc:sldMk cId="2746946687" sldId="322"/>
            <ac:spMk id="38" creationId="{69AA3633-C513-F75F-7EFC-3A0CCB6CD271}"/>
          </ac:spMkLst>
        </pc:spChg>
        <pc:spChg chg="mod">
          <ac:chgData name="Victor Heng" userId="S::v.heng@nhm.ac.uk::fc4ad821-ae55-430e-b30a-62deb0249487" providerId="AD" clId="Web-{9FCF414F-B4ED-AD57-57A1-1E2F56019176}" dt="2026-03-25T14:37:39.643" v="24" actId="14100"/>
          <ac:spMkLst>
            <pc:docMk/>
            <pc:sldMk cId="2746946687" sldId="322"/>
            <ac:spMk id="45" creationId="{94F323C1-6FDC-1E14-B4FD-373D25C9709E}"/>
          </ac:spMkLst>
        </pc:spChg>
        <pc:spChg chg="mod">
          <ac:chgData name="Victor Heng" userId="S::v.heng@nhm.ac.uk::fc4ad821-ae55-430e-b30a-62deb0249487" providerId="AD" clId="Web-{9FCF414F-B4ED-AD57-57A1-1E2F56019176}" dt="2026-03-25T14:39:36.598" v="63" actId="1076"/>
          <ac:spMkLst>
            <pc:docMk/>
            <pc:sldMk cId="2746946687" sldId="322"/>
            <ac:spMk id="46" creationId="{6BF0E4B8-F593-E341-4E47-340BDA79734C}"/>
          </ac:spMkLst>
        </pc:spChg>
        <pc:spChg chg="mod">
          <ac:chgData name="Victor Heng" userId="S::v.heng@nhm.ac.uk::fc4ad821-ae55-430e-b30a-62deb0249487" providerId="AD" clId="Web-{9FCF414F-B4ED-AD57-57A1-1E2F56019176}" dt="2026-03-25T14:40:09.224" v="70"/>
          <ac:spMkLst>
            <pc:docMk/>
            <pc:sldMk cId="2746946687" sldId="322"/>
            <ac:spMk id="54" creationId="{7B425A03-A9D1-5ABE-888F-974E43B76706}"/>
          </ac:spMkLst>
        </pc:spChg>
        <pc:spChg chg="mod">
          <ac:chgData name="Victor Heng" userId="S::v.heng@nhm.ac.uk::fc4ad821-ae55-430e-b30a-62deb0249487" providerId="AD" clId="Web-{9FCF414F-B4ED-AD57-57A1-1E2F56019176}" dt="2026-03-25T14:38:24.956" v="44" actId="1076"/>
          <ac:spMkLst>
            <pc:docMk/>
            <pc:sldMk cId="2746946687" sldId="322"/>
            <ac:spMk id="55" creationId="{2D818E87-9E46-FC33-B204-E73D3A3184AB}"/>
          </ac:spMkLst>
        </pc:spChg>
        <pc:spChg chg="mod">
          <ac:chgData name="Victor Heng" userId="S::v.heng@nhm.ac.uk::fc4ad821-ae55-430e-b30a-62deb0249487" providerId="AD" clId="Web-{9FCF414F-B4ED-AD57-57A1-1E2F56019176}" dt="2026-03-25T14:37:39.721" v="27" actId="14100"/>
          <ac:spMkLst>
            <pc:docMk/>
            <pc:sldMk cId="2746946687" sldId="322"/>
            <ac:spMk id="56" creationId="{4C422CC0-1C86-AAF4-1A38-FADD6412D1DA}"/>
          </ac:spMkLst>
        </pc:spChg>
        <pc:spChg chg="mod">
          <ac:chgData name="Victor Heng" userId="S::v.heng@nhm.ac.uk::fc4ad821-ae55-430e-b30a-62deb0249487" providerId="AD" clId="Web-{9FCF414F-B4ED-AD57-57A1-1E2F56019176}" dt="2026-03-25T14:39:59.427" v="69" actId="14100"/>
          <ac:spMkLst>
            <pc:docMk/>
            <pc:sldMk cId="2746946687" sldId="322"/>
            <ac:spMk id="57" creationId="{6CBC7D17-9206-DF29-DC11-85565C1A4895}"/>
          </ac:spMkLst>
        </pc:spChg>
        <pc:spChg chg="mod">
          <ac:chgData name="Victor Heng" userId="S::v.heng@nhm.ac.uk::fc4ad821-ae55-430e-b30a-62deb0249487" providerId="AD" clId="Web-{9FCF414F-B4ED-AD57-57A1-1E2F56019176}" dt="2026-03-25T14:38:22.159" v="43" actId="1076"/>
          <ac:spMkLst>
            <pc:docMk/>
            <pc:sldMk cId="2746946687" sldId="322"/>
            <ac:spMk id="58" creationId="{DB923038-03A4-8EFE-F1A1-A8D417E8AB69}"/>
          </ac:spMkLst>
        </pc:spChg>
        <pc:spChg chg="mod">
          <ac:chgData name="Victor Heng" userId="S::v.heng@nhm.ac.uk::fc4ad821-ae55-430e-b30a-62deb0249487" providerId="AD" clId="Web-{9FCF414F-B4ED-AD57-57A1-1E2F56019176}" dt="2026-03-25T14:37:39.783" v="30" actId="14100"/>
          <ac:spMkLst>
            <pc:docMk/>
            <pc:sldMk cId="2746946687" sldId="322"/>
            <ac:spMk id="59" creationId="{E8A732EC-DD38-2B5C-6B20-DB87F0228FE0}"/>
          </ac:spMkLst>
        </pc:spChg>
        <pc:spChg chg="mod">
          <ac:chgData name="Victor Heng" userId="S::v.heng@nhm.ac.uk::fc4ad821-ae55-430e-b30a-62deb0249487" providerId="AD" clId="Web-{9FCF414F-B4ED-AD57-57A1-1E2F56019176}" dt="2026-03-25T14:37:39.799" v="31" actId="14100"/>
          <ac:spMkLst>
            <pc:docMk/>
            <pc:sldMk cId="2746946687" sldId="322"/>
            <ac:spMk id="60" creationId="{6A1529AF-FEF8-725B-1F27-9DADE0C8924D}"/>
          </ac:spMkLst>
        </pc:spChg>
        <pc:spChg chg="mod">
          <ac:chgData name="Victor Heng" userId="S::v.heng@nhm.ac.uk::fc4ad821-ae55-430e-b30a-62deb0249487" providerId="AD" clId="Web-{9FCF414F-B4ED-AD57-57A1-1E2F56019176}" dt="2026-03-25T14:39:40.770" v="64" actId="1076"/>
          <ac:spMkLst>
            <pc:docMk/>
            <pc:sldMk cId="2746946687" sldId="322"/>
            <ac:spMk id="61" creationId="{FB1213A9-B7F7-C1EC-4251-A91B4AFA62DB}"/>
          </ac:spMkLst>
        </pc:spChg>
        <pc:spChg chg="mod">
          <ac:chgData name="Victor Heng" userId="S::v.heng@nhm.ac.uk::fc4ad821-ae55-430e-b30a-62deb0249487" providerId="AD" clId="Web-{9FCF414F-B4ED-AD57-57A1-1E2F56019176}" dt="2026-03-25T14:39:44.020" v="65" actId="1076"/>
          <ac:spMkLst>
            <pc:docMk/>
            <pc:sldMk cId="2746946687" sldId="322"/>
            <ac:spMk id="62" creationId="{E3B98A07-456C-2CCE-A5BB-6F09152A6594}"/>
          </ac:spMkLst>
        </pc:spChg>
        <pc:spChg chg="mod">
          <ac:chgData name="Victor Heng" userId="S::v.heng@nhm.ac.uk::fc4ad821-ae55-430e-b30a-62deb0249487" providerId="AD" clId="Web-{9FCF414F-B4ED-AD57-57A1-1E2F56019176}" dt="2026-03-25T14:40:36.490" v="78" actId="1076"/>
          <ac:spMkLst>
            <pc:docMk/>
            <pc:sldMk cId="2746946687" sldId="322"/>
            <ac:spMk id="65" creationId="{DF37471B-28E1-59AF-A819-5CAF5D4FAFA5}"/>
          </ac:spMkLst>
        </pc:spChg>
        <pc:cxnChg chg="mod">
          <ac:chgData name="Victor Heng" userId="S::v.heng@nhm.ac.uk::fc4ad821-ae55-430e-b30a-62deb0249487" providerId="AD" clId="Web-{9FCF414F-B4ED-AD57-57A1-1E2F56019176}" dt="2026-03-25T14:38:41.035" v="49" actId="14100"/>
          <ac:cxnSpMkLst>
            <pc:docMk/>
            <pc:sldMk cId="2746946687" sldId="322"/>
            <ac:cxnSpMk id="17" creationId="{DBA196FE-E419-8273-C9A3-8ACBD7095631}"/>
          </ac:cxnSpMkLst>
        </pc:cxnChg>
        <pc:cxnChg chg="mod">
          <ac:chgData name="Victor Heng" userId="S::v.heng@nhm.ac.uk::fc4ad821-ae55-430e-b30a-62deb0249487" providerId="AD" clId="Web-{9FCF414F-B4ED-AD57-57A1-1E2F56019176}" dt="2026-03-25T14:38:15.675" v="41" actId="1076"/>
          <ac:cxnSpMkLst>
            <pc:docMk/>
            <pc:sldMk cId="2746946687" sldId="322"/>
            <ac:cxnSpMk id="18" creationId="{04FD5276-CD55-4A91-7C4A-4DE9158600A2}"/>
          </ac:cxnSpMkLst>
        </pc:cxnChg>
        <pc:cxnChg chg="mod">
          <ac:chgData name="Victor Heng" userId="S::v.heng@nhm.ac.uk::fc4ad821-ae55-430e-b30a-62deb0249487" providerId="AD" clId="Web-{9FCF414F-B4ED-AD57-57A1-1E2F56019176}" dt="2026-03-25T14:39:53.208" v="67" actId="1076"/>
          <ac:cxnSpMkLst>
            <pc:docMk/>
            <pc:sldMk cId="2746946687" sldId="322"/>
            <ac:cxnSpMk id="21" creationId="{BB375391-4C16-E715-48F7-BB15080BE0D0}"/>
          </ac:cxnSpMkLst>
        </pc:cxnChg>
        <pc:cxnChg chg="mod">
          <ac:chgData name="Victor Heng" userId="S::v.heng@nhm.ac.uk::fc4ad821-ae55-430e-b30a-62deb0249487" providerId="AD" clId="Web-{9FCF414F-B4ED-AD57-57A1-1E2F56019176}" dt="2026-03-25T14:39:53.177" v="66" actId="1076"/>
          <ac:cxnSpMkLst>
            <pc:docMk/>
            <pc:sldMk cId="2746946687" sldId="322"/>
            <ac:cxnSpMk id="24" creationId="{61FA28CF-0EFE-79A8-1907-4F3B0873FD78}"/>
          </ac:cxnSpMkLst>
        </pc:cxnChg>
        <pc:cxnChg chg="mod">
          <ac:chgData name="Victor Heng" userId="S::v.heng@nhm.ac.uk::fc4ad821-ae55-430e-b30a-62deb0249487" providerId="AD" clId="Web-{9FCF414F-B4ED-AD57-57A1-1E2F56019176}" dt="2026-03-25T14:38:55.238" v="52" actId="1076"/>
          <ac:cxnSpMkLst>
            <pc:docMk/>
            <pc:sldMk cId="2746946687" sldId="322"/>
            <ac:cxnSpMk id="27" creationId="{73A37D5A-2F69-C7EA-AEEA-9E810E0F59A5}"/>
          </ac:cxnSpMkLst>
        </pc:cxnChg>
        <pc:cxnChg chg="mod">
          <ac:chgData name="Victor Heng" userId="S::v.heng@nhm.ac.uk::fc4ad821-ae55-430e-b30a-62deb0249487" providerId="AD" clId="Web-{9FCF414F-B4ED-AD57-57A1-1E2F56019176}" dt="2026-03-25T14:39:55.614" v="68" actId="1076"/>
          <ac:cxnSpMkLst>
            <pc:docMk/>
            <pc:sldMk cId="2746946687" sldId="322"/>
            <ac:cxnSpMk id="30" creationId="{131A863B-42F3-699C-FD85-404BA10EE3D8}"/>
          </ac:cxnSpMkLst>
        </pc:cxnChg>
        <pc:cxnChg chg="mod">
          <ac:chgData name="Victor Heng" userId="S::v.heng@nhm.ac.uk::fc4ad821-ae55-430e-b30a-62deb0249487" providerId="AD" clId="Web-{9FCF414F-B4ED-AD57-57A1-1E2F56019176}" dt="2026-03-25T14:39:36.598" v="63" actId="1076"/>
          <ac:cxnSpMkLst>
            <pc:docMk/>
            <pc:sldMk cId="2746946687" sldId="322"/>
            <ac:cxnSpMk id="43" creationId="{564627CC-3F3F-C0EC-4E41-A0413EACB5BF}"/>
          </ac:cxnSpMkLst>
        </pc:cxnChg>
        <pc:cxnChg chg="mod">
          <ac:chgData name="Victor Heng" userId="S::v.heng@nhm.ac.uk::fc4ad821-ae55-430e-b30a-62deb0249487" providerId="AD" clId="Web-{9FCF414F-B4ED-AD57-57A1-1E2F56019176}" dt="2026-03-25T14:38:55.238" v="52" actId="1076"/>
          <ac:cxnSpMkLst>
            <pc:docMk/>
            <pc:sldMk cId="2746946687" sldId="322"/>
            <ac:cxnSpMk id="44" creationId="{5AA25452-4949-418D-3D26-6A7B402BD881}"/>
          </ac:cxnSpMkLst>
        </pc:cxnChg>
      </pc:sldChg>
      <pc:sldChg chg="addSp delSp modSp">
        <pc:chgData name="Victor Heng" userId="S::v.heng@nhm.ac.uk::fc4ad821-ae55-430e-b30a-62deb0249487" providerId="AD" clId="Web-{9FCF414F-B4ED-AD57-57A1-1E2F56019176}" dt="2026-03-25T14:40:58.553" v="135"/>
        <pc:sldMkLst>
          <pc:docMk/>
          <pc:sldMk cId="2746075788" sldId="326"/>
        </pc:sldMkLst>
        <pc:spChg chg="add">
          <ac:chgData name="Victor Heng" userId="S::v.heng@nhm.ac.uk::fc4ad821-ae55-430e-b30a-62deb0249487" providerId="AD" clId="Web-{9FCF414F-B4ED-AD57-57A1-1E2F56019176}" dt="2026-03-25T14:40:53.787" v="125"/>
          <ac:spMkLst>
            <pc:docMk/>
            <pc:sldMk cId="2746075788" sldId="326"/>
            <ac:spMk id="71" creationId="{05F50923-F38B-0C23-BCC4-63D976EE0037}"/>
          </ac:spMkLst>
        </pc:spChg>
      </pc:sldChg>
      <pc:sldChg chg="addSp modSp add replId">
        <pc:chgData name="Victor Heng" userId="S::v.heng@nhm.ac.uk::fc4ad821-ae55-430e-b30a-62deb0249487" providerId="AD" clId="Web-{9FCF414F-B4ED-AD57-57A1-1E2F56019176}" dt="2026-03-25T14:46:54.588" v="293" actId="1076"/>
        <pc:sldMkLst>
          <pc:docMk/>
          <pc:sldMk cId="641915869" sldId="327"/>
        </pc:sldMkLst>
        <pc:spChg chg="mod">
          <ac:chgData name="Victor Heng" userId="S::v.heng@nhm.ac.uk::fc4ad821-ae55-430e-b30a-62deb0249487" providerId="AD" clId="Web-{9FCF414F-B4ED-AD57-57A1-1E2F56019176}" dt="2026-03-25T14:46:02.619" v="269" actId="20577"/>
          <ac:spMkLst>
            <pc:docMk/>
            <pc:sldMk cId="641915869" sldId="327"/>
            <ac:spMk id="2" creationId="{178F6230-77E9-A6E0-98BF-8C6032205C40}"/>
          </ac:spMkLst>
        </pc:spChg>
        <pc:spChg chg="add mod">
          <ac:chgData name="Victor Heng" userId="S::v.heng@nhm.ac.uk::fc4ad821-ae55-430e-b30a-62deb0249487" providerId="AD" clId="Web-{9FCF414F-B4ED-AD57-57A1-1E2F56019176}" dt="2026-03-25T14:46:54.588" v="293" actId="1076"/>
          <ac:spMkLst>
            <pc:docMk/>
            <pc:sldMk cId="641915869" sldId="327"/>
            <ac:spMk id="4" creationId="{FC6D09A5-2BEF-B9AA-5A2D-D7763C903799}"/>
          </ac:spMkLst>
        </pc:spChg>
        <pc:spChg chg="add mod">
          <ac:chgData name="Victor Heng" userId="S::v.heng@nhm.ac.uk::fc4ad821-ae55-430e-b30a-62deb0249487" providerId="AD" clId="Web-{9FCF414F-B4ED-AD57-57A1-1E2F56019176}" dt="2026-03-25T14:46:39.338" v="289" actId="1076"/>
          <ac:spMkLst>
            <pc:docMk/>
            <pc:sldMk cId="641915869" sldId="327"/>
            <ac:spMk id="24" creationId="{CEAC90E5-7BCA-D605-4E63-A663C100B602}"/>
          </ac:spMkLst>
        </pc:spChg>
        <pc:spChg chg="mod">
          <ac:chgData name="Victor Heng" userId="S::v.heng@nhm.ac.uk::fc4ad821-ae55-430e-b30a-62deb0249487" providerId="AD" clId="Web-{9FCF414F-B4ED-AD57-57A1-1E2F56019176}" dt="2026-03-25T14:46:54.573" v="292" actId="1076"/>
          <ac:spMkLst>
            <pc:docMk/>
            <pc:sldMk cId="641915869" sldId="327"/>
            <ac:spMk id="32" creationId="{4178A082-AE5F-56F9-D462-DFFE36A1320B}"/>
          </ac:spMkLst>
        </pc:spChg>
        <pc:spChg chg="add mod">
          <ac:chgData name="Victor Heng" userId="S::v.heng@nhm.ac.uk::fc4ad821-ae55-430e-b30a-62deb0249487" providerId="AD" clId="Web-{9FCF414F-B4ED-AD57-57A1-1E2F56019176}" dt="2026-03-25T14:46:28.713" v="285" actId="1076"/>
          <ac:spMkLst>
            <pc:docMk/>
            <pc:sldMk cId="641915869" sldId="327"/>
            <ac:spMk id="35" creationId="{13E00EB7-1BC2-E092-FDD2-6AA2FA77FAB2}"/>
          </ac:spMkLst>
        </pc:spChg>
        <pc:spChg chg="add mod">
          <ac:chgData name="Victor Heng" userId="S::v.heng@nhm.ac.uk::fc4ad821-ae55-430e-b30a-62deb0249487" providerId="AD" clId="Web-{9FCF414F-B4ED-AD57-57A1-1E2F56019176}" dt="2026-03-25T14:46:26.510" v="284" actId="1076"/>
          <ac:spMkLst>
            <pc:docMk/>
            <pc:sldMk cId="641915869" sldId="327"/>
            <ac:spMk id="37" creationId="{117AEBC5-BBEC-9B61-06A9-69B734FD578D}"/>
          </ac:spMkLst>
        </pc:spChg>
        <pc:spChg chg="add mod">
          <ac:chgData name="Victor Heng" userId="S::v.heng@nhm.ac.uk::fc4ad821-ae55-430e-b30a-62deb0249487" providerId="AD" clId="Web-{9FCF414F-B4ED-AD57-57A1-1E2F56019176}" dt="2026-03-25T14:46:33.541" v="286" actId="1076"/>
          <ac:spMkLst>
            <pc:docMk/>
            <pc:sldMk cId="641915869" sldId="327"/>
            <ac:spMk id="39" creationId="{E59F0EF6-5BBE-73F9-84AC-AB36B3AEE5BA}"/>
          </ac:spMkLst>
        </pc:spChg>
        <pc:spChg chg="add mod">
          <ac:chgData name="Victor Heng" userId="S::v.heng@nhm.ac.uk::fc4ad821-ae55-430e-b30a-62deb0249487" providerId="AD" clId="Web-{9FCF414F-B4ED-AD57-57A1-1E2F56019176}" dt="2026-03-25T14:46:42.041" v="290" actId="1076"/>
          <ac:spMkLst>
            <pc:docMk/>
            <pc:sldMk cId="641915869" sldId="327"/>
            <ac:spMk id="43" creationId="{A7279D69-AD61-91E4-36BE-DF9687988105}"/>
          </ac:spMkLst>
        </pc:spChg>
        <pc:spChg chg="add mod">
          <ac:chgData name="Victor Heng" userId="S::v.heng@nhm.ac.uk::fc4ad821-ae55-430e-b30a-62deb0249487" providerId="AD" clId="Web-{9FCF414F-B4ED-AD57-57A1-1E2F56019176}" dt="2026-03-25T14:46:36.541" v="288" actId="1076"/>
          <ac:spMkLst>
            <pc:docMk/>
            <pc:sldMk cId="641915869" sldId="327"/>
            <ac:spMk id="46" creationId="{04367655-DCD4-D84D-AAF9-1E71A494948B}"/>
          </ac:spMkLst>
        </pc:spChg>
        <pc:cxnChg chg="mod">
          <ac:chgData name="Victor Heng" userId="S::v.heng@nhm.ac.uk::fc4ad821-ae55-430e-b30a-62deb0249487" providerId="AD" clId="Web-{9FCF414F-B4ED-AD57-57A1-1E2F56019176}" dt="2026-03-25T14:46:54.573" v="292" actId="1076"/>
          <ac:cxnSpMkLst>
            <pc:docMk/>
            <pc:sldMk cId="641915869" sldId="327"/>
            <ac:cxnSpMk id="26" creationId="{FE4AFAF4-E280-481E-8633-A014C4D060D5}"/>
          </ac:cxnSpMkLst>
        </pc:cxnChg>
        <pc:cxnChg chg="mod">
          <ac:chgData name="Victor Heng" userId="S::v.heng@nhm.ac.uk::fc4ad821-ae55-430e-b30a-62deb0249487" providerId="AD" clId="Web-{9FCF414F-B4ED-AD57-57A1-1E2F56019176}" dt="2026-03-25T14:46:54.573" v="292" actId="1076"/>
          <ac:cxnSpMkLst>
            <pc:docMk/>
            <pc:sldMk cId="641915869" sldId="327"/>
            <ac:cxnSpMk id="28" creationId="{E6F10FD3-F2F2-7077-6D4B-F3D10F81F319}"/>
          </ac:cxnSpMkLst>
        </pc:cxnChg>
      </pc:sldChg>
      <pc:sldChg chg="modSp add replId">
        <pc:chgData name="Victor Heng" userId="S::v.heng@nhm.ac.uk::fc4ad821-ae55-430e-b30a-62deb0249487" providerId="AD" clId="Web-{9FCF414F-B4ED-AD57-57A1-1E2F56019176}" dt="2026-03-25T14:47:17.011" v="299" actId="20577"/>
        <pc:sldMkLst>
          <pc:docMk/>
          <pc:sldMk cId="3977689636" sldId="328"/>
        </pc:sldMkLst>
        <pc:spChg chg="mod">
          <ac:chgData name="Victor Heng" userId="S::v.heng@nhm.ac.uk::fc4ad821-ae55-430e-b30a-62deb0249487" providerId="AD" clId="Web-{9FCF414F-B4ED-AD57-57A1-1E2F56019176}" dt="2026-03-25T14:47:17.011" v="299" actId="20577"/>
          <ac:spMkLst>
            <pc:docMk/>
            <pc:sldMk cId="3977689636" sldId="328"/>
            <ac:spMk id="2" creationId="{83E98F3F-A6CD-916D-F839-801C8B4D548B}"/>
          </ac:spMkLst>
        </pc:spChg>
      </pc:sldChg>
    </pc:docChg>
  </pc:docChgLst>
  <pc:docChgLst>
    <pc:chgData name="Victor Heng" userId="S::v.heng@nhm.ac.uk::fc4ad821-ae55-430e-b30a-62deb0249487" providerId="AD" clId="Web-{A5BBFE62-C5AD-26A0-2BDF-85E746BCBE89}"/>
    <pc:docChg chg="modSld">
      <pc:chgData name="Victor Heng" userId="S::v.heng@nhm.ac.uk::fc4ad821-ae55-430e-b30a-62deb0249487" providerId="AD" clId="Web-{A5BBFE62-C5AD-26A0-2BDF-85E746BCBE89}" dt="2026-03-25T15:27:27.260" v="3" actId="14100"/>
      <pc:docMkLst>
        <pc:docMk/>
      </pc:docMkLst>
      <pc:sldChg chg="modSp">
        <pc:chgData name="Victor Heng" userId="S::v.heng@nhm.ac.uk::fc4ad821-ae55-430e-b30a-62deb0249487" providerId="AD" clId="Web-{A5BBFE62-C5AD-26A0-2BDF-85E746BCBE89}" dt="2026-03-25T15:27:27.260" v="3" actId="14100"/>
        <pc:sldMkLst>
          <pc:docMk/>
          <pc:sldMk cId="2746946687" sldId="322"/>
        </pc:sldMkLst>
        <pc:spChg chg="mod">
          <ac:chgData name="Victor Heng" userId="S::v.heng@nhm.ac.uk::fc4ad821-ae55-430e-b30a-62deb0249487" providerId="AD" clId="Web-{A5BBFE62-C5AD-26A0-2BDF-85E746BCBE89}" dt="2026-03-25T15:27:27.260" v="3" actId="14100"/>
          <ac:spMkLst>
            <pc:docMk/>
            <pc:sldMk cId="2746946687" sldId="322"/>
            <ac:spMk id="33" creationId="{1BD7B77E-2066-DB31-A2C3-4EE2EA68255E}"/>
          </ac:spMkLst>
        </pc:spChg>
        <pc:spChg chg="mod">
          <ac:chgData name="Victor Heng" userId="S::v.heng@nhm.ac.uk::fc4ad821-ae55-430e-b30a-62deb0249487" providerId="AD" clId="Web-{A5BBFE62-C5AD-26A0-2BDF-85E746BCBE89}" dt="2026-03-25T15:27:19.822" v="1" actId="14100"/>
          <ac:spMkLst>
            <pc:docMk/>
            <pc:sldMk cId="2746946687" sldId="322"/>
            <ac:spMk id="37" creationId="{2751BE53-5093-C529-1FB6-F1D723DE12C9}"/>
          </ac:spMkLst>
        </pc:spChg>
        <pc:spChg chg="mod">
          <ac:chgData name="Victor Heng" userId="S::v.heng@nhm.ac.uk::fc4ad821-ae55-430e-b30a-62deb0249487" providerId="AD" clId="Web-{A5BBFE62-C5AD-26A0-2BDF-85E746BCBE89}" dt="2026-03-25T15:27:15.665" v="0" actId="14100"/>
          <ac:spMkLst>
            <pc:docMk/>
            <pc:sldMk cId="2746946687" sldId="322"/>
            <ac:spMk id="38" creationId="{69AA3633-C513-F75F-7EFC-3A0CCB6CD271}"/>
          </ac:spMkLst>
        </pc:spChg>
        <pc:cxnChg chg="mod">
          <ac:chgData name="Victor Heng" userId="S::v.heng@nhm.ac.uk::fc4ad821-ae55-430e-b30a-62deb0249487" providerId="AD" clId="Web-{A5BBFE62-C5AD-26A0-2BDF-85E746BCBE89}" dt="2026-03-25T15:27:15.665" v="0" actId="14100"/>
          <ac:cxnSpMkLst>
            <pc:docMk/>
            <pc:sldMk cId="2746946687" sldId="322"/>
            <ac:cxnSpMk id="21" creationId="{BB375391-4C16-E715-48F7-BB15080BE0D0}"/>
          </ac:cxnSpMkLst>
        </pc:cxnChg>
        <pc:cxnChg chg="mod">
          <ac:chgData name="Victor Heng" userId="S::v.heng@nhm.ac.uk::fc4ad821-ae55-430e-b30a-62deb0249487" providerId="AD" clId="Web-{A5BBFE62-C5AD-26A0-2BDF-85E746BCBE89}" dt="2026-03-25T15:27:19.822" v="1" actId="14100"/>
          <ac:cxnSpMkLst>
            <pc:docMk/>
            <pc:sldMk cId="2746946687" sldId="322"/>
            <ac:cxnSpMk id="24" creationId="{61FA28CF-0EFE-79A8-1907-4F3B0873FD78}"/>
          </ac:cxnSpMkLst>
        </pc:cxnChg>
        <pc:cxnChg chg="mod">
          <ac:chgData name="Victor Heng" userId="S::v.heng@nhm.ac.uk::fc4ad821-ae55-430e-b30a-62deb0249487" providerId="AD" clId="Web-{A5BBFE62-C5AD-26A0-2BDF-85E746BCBE89}" dt="2026-03-25T15:27:27.260" v="3" actId="14100"/>
          <ac:cxnSpMkLst>
            <pc:docMk/>
            <pc:sldMk cId="2746946687" sldId="322"/>
            <ac:cxnSpMk id="30" creationId="{131A863B-42F3-699C-FD85-404BA10EE3D8}"/>
          </ac:cxnSpMkLst>
        </pc:cxnChg>
      </pc:sldChg>
    </pc:docChg>
  </pc:docChgLst>
  <pc:docChgLst>
    <pc:chgData name="Victor Heng" userId="fc4ad821-ae55-430e-b30a-62deb0249487" providerId="ADAL" clId="{51F35D19-4E04-4BD8-92BE-F0E8BAC4ED63}"/>
    <pc:docChg chg="custSel addSld delSld modSld">
      <pc:chgData name="Victor Heng" userId="fc4ad821-ae55-430e-b30a-62deb0249487" providerId="ADAL" clId="{51F35D19-4E04-4BD8-92BE-F0E8BAC4ED63}" dt="2026-04-16T16:30:12.781" v="123" actId="1037"/>
      <pc:docMkLst>
        <pc:docMk/>
      </pc:docMkLst>
      <pc:sldChg chg="addSp delSp modSp mod">
        <pc:chgData name="Victor Heng" userId="fc4ad821-ae55-430e-b30a-62deb0249487" providerId="ADAL" clId="{51F35D19-4E04-4BD8-92BE-F0E8BAC4ED63}" dt="2026-04-16T16:25:59.071" v="61" actId="1076"/>
        <pc:sldMkLst>
          <pc:docMk/>
          <pc:sldMk cId="1050485096" sldId="292"/>
        </pc:sldMkLst>
        <pc:spChg chg="add mod">
          <ac:chgData name="Victor Heng" userId="fc4ad821-ae55-430e-b30a-62deb0249487" providerId="ADAL" clId="{51F35D19-4E04-4BD8-92BE-F0E8BAC4ED63}" dt="2026-04-16T16:25:59.071" v="61" actId="1076"/>
          <ac:spMkLst>
            <pc:docMk/>
            <pc:sldMk cId="1050485096" sldId="292"/>
            <ac:spMk id="5" creationId="{8B133F53-3009-5744-A60E-F23120EE48F7}"/>
          </ac:spMkLst>
        </pc:spChg>
        <pc:spChg chg="add mod">
          <ac:chgData name="Victor Heng" userId="fc4ad821-ae55-430e-b30a-62deb0249487" providerId="ADAL" clId="{51F35D19-4E04-4BD8-92BE-F0E8BAC4ED63}" dt="2026-04-16T16:25:59.071" v="61" actId="1076"/>
          <ac:spMkLst>
            <pc:docMk/>
            <pc:sldMk cId="1050485096" sldId="292"/>
            <ac:spMk id="6" creationId="{572FCAEB-7631-1AEC-B7F6-79C405BCA757}"/>
          </ac:spMkLst>
        </pc:spChg>
        <pc:spChg chg="add mod">
          <ac:chgData name="Victor Heng" userId="fc4ad821-ae55-430e-b30a-62deb0249487" providerId="ADAL" clId="{51F35D19-4E04-4BD8-92BE-F0E8BAC4ED63}" dt="2026-04-16T16:25:59.071" v="61" actId="1076"/>
          <ac:spMkLst>
            <pc:docMk/>
            <pc:sldMk cId="1050485096" sldId="292"/>
            <ac:spMk id="8" creationId="{101A7F5E-2853-4E3A-F263-F03CBA517A05}"/>
          </ac:spMkLst>
        </pc:spChg>
        <pc:spChg chg="add mod">
          <ac:chgData name="Victor Heng" userId="fc4ad821-ae55-430e-b30a-62deb0249487" providerId="ADAL" clId="{51F35D19-4E04-4BD8-92BE-F0E8BAC4ED63}" dt="2026-04-16T16:25:59.071" v="61" actId="1076"/>
          <ac:spMkLst>
            <pc:docMk/>
            <pc:sldMk cId="1050485096" sldId="292"/>
            <ac:spMk id="12" creationId="{D90BA49C-7947-AC0E-CF9D-83CDA2850210}"/>
          </ac:spMkLst>
        </pc:spChg>
        <pc:spChg chg="add mod">
          <ac:chgData name="Victor Heng" userId="fc4ad821-ae55-430e-b30a-62deb0249487" providerId="ADAL" clId="{51F35D19-4E04-4BD8-92BE-F0E8BAC4ED63}" dt="2026-04-16T16:25:59.071" v="61" actId="1076"/>
          <ac:spMkLst>
            <pc:docMk/>
            <pc:sldMk cId="1050485096" sldId="292"/>
            <ac:spMk id="15" creationId="{947C7809-8BC4-648E-6947-53855CC98C75}"/>
          </ac:spMkLst>
        </pc:spChg>
        <pc:spChg chg="add mod">
          <ac:chgData name="Victor Heng" userId="fc4ad821-ae55-430e-b30a-62deb0249487" providerId="ADAL" clId="{51F35D19-4E04-4BD8-92BE-F0E8BAC4ED63}" dt="2026-04-16T16:25:59.071" v="61" actId="1076"/>
          <ac:spMkLst>
            <pc:docMk/>
            <pc:sldMk cId="1050485096" sldId="292"/>
            <ac:spMk id="18" creationId="{7270D35D-31B3-50F4-A18B-CA007D771475}"/>
          </ac:spMkLst>
        </pc:spChg>
        <pc:spChg chg="add mod">
          <ac:chgData name="Victor Heng" userId="fc4ad821-ae55-430e-b30a-62deb0249487" providerId="ADAL" clId="{51F35D19-4E04-4BD8-92BE-F0E8BAC4ED63}" dt="2026-04-16T16:25:59.071" v="61" actId="1076"/>
          <ac:spMkLst>
            <pc:docMk/>
            <pc:sldMk cId="1050485096" sldId="292"/>
            <ac:spMk id="19" creationId="{86165465-EBC1-22AF-0F5F-BDA39AAD0FCB}"/>
          </ac:spMkLst>
        </pc:spChg>
        <pc:spChg chg="add mod">
          <ac:chgData name="Victor Heng" userId="fc4ad821-ae55-430e-b30a-62deb0249487" providerId="ADAL" clId="{51F35D19-4E04-4BD8-92BE-F0E8BAC4ED63}" dt="2026-04-16T16:25:59.071" v="61" actId="1076"/>
          <ac:spMkLst>
            <pc:docMk/>
            <pc:sldMk cId="1050485096" sldId="292"/>
            <ac:spMk id="21" creationId="{A8919FDF-15C9-D828-BC31-5C7B3077144E}"/>
          </ac:spMkLst>
        </pc:spChg>
        <pc:spChg chg="add mod">
          <ac:chgData name="Victor Heng" userId="fc4ad821-ae55-430e-b30a-62deb0249487" providerId="ADAL" clId="{51F35D19-4E04-4BD8-92BE-F0E8BAC4ED63}" dt="2026-04-16T16:25:59.071" v="61" actId="1076"/>
          <ac:spMkLst>
            <pc:docMk/>
            <pc:sldMk cId="1050485096" sldId="292"/>
            <ac:spMk id="22" creationId="{29FF8832-B94A-400B-08C8-15B2A6E51C70}"/>
          </ac:spMkLst>
        </pc:spChg>
        <pc:spChg chg="add mod">
          <ac:chgData name="Victor Heng" userId="fc4ad821-ae55-430e-b30a-62deb0249487" providerId="ADAL" clId="{51F35D19-4E04-4BD8-92BE-F0E8BAC4ED63}" dt="2026-04-16T16:25:59.071" v="61" actId="1076"/>
          <ac:spMkLst>
            <pc:docMk/>
            <pc:sldMk cId="1050485096" sldId="292"/>
            <ac:spMk id="23" creationId="{F74BFB1F-B01F-7818-BEC3-A10911A01EA4}"/>
          </ac:spMkLst>
        </pc:spChg>
      </pc:sldChg>
      <pc:sldChg chg="modSp mod">
        <pc:chgData name="Victor Heng" userId="fc4ad821-ae55-430e-b30a-62deb0249487" providerId="ADAL" clId="{51F35D19-4E04-4BD8-92BE-F0E8BAC4ED63}" dt="2026-04-16T16:22:51.576" v="37" actId="732"/>
        <pc:sldMkLst>
          <pc:docMk/>
          <pc:sldMk cId="3670931781" sldId="312"/>
        </pc:sldMkLst>
        <pc:picChg chg="mod modCrop">
          <ac:chgData name="Victor Heng" userId="fc4ad821-ae55-430e-b30a-62deb0249487" providerId="ADAL" clId="{51F35D19-4E04-4BD8-92BE-F0E8BAC4ED63}" dt="2026-04-16T16:22:51.576" v="37" actId="732"/>
          <ac:picMkLst>
            <pc:docMk/>
            <pc:sldMk cId="3670931781" sldId="312"/>
            <ac:picMk id="3" creationId="{67AD2C86-EA00-9C6E-D562-551543CB7C7E}"/>
          </ac:picMkLst>
        </pc:picChg>
      </pc:sldChg>
      <pc:sldChg chg="addSp delSp modSp mod">
        <pc:chgData name="Victor Heng" userId="fc4ad821-ae55-430e-b30a-62deb0249487" providerId="ADAL" clId="{51F35D19-4E04-4BD8-92BE-F0E8BAC4ED63}" dt="2026-04-16T16:26:53.602" v="67"/>
        <pc:sldMkLst>
          <pc:docMk/>
          <pc:sldMk cId="4159506488" sldId="315"/>
        </pc:sldMkLst>
        <pc:spChg chg="add mod">
          <ac:chgData name="Victor Heng" userId="fc4ad821-ae55-430e-b30a-62deb0249487" providerId="ADAL" clId="{51F35D19-4E04-4BD8-92BE-F0E8BAC4ED63}" dt="2026-04-16T16:26:53.602" v="67"/>
          <ac:spMkLst>
            <pc:docMk/>
            <pc:sldMk cId="4159506488" sldId="315"/>
            <ac:spMk id="28" creationId="{2FA6C809-C15F-655A-AB78-8A3C67464714}"/>
          </ac:spMkLst>
        </pc:spChg>
        <pc:spChg chg="add mod">
          <ac:chgData name="Victor Heng" userId="fc4ad821-ae55-430e-b30a-62deb0249487" providerId="ADAL" clId="{51F35D19-4E04-4BD8-92BE-F0E8BAC4ED63}" dt="2026-04-16T16:26:53.602" v="67"/>
          <ac:spMkLst>
            <pc:docMk/>
            <pc:sldMk cId="4159506488" sldId="315"/>
            <ac:spMk id="30" creationId="{73935063-BCE7-73CD-1EA5-154DF9E95A2F}"/>
          </ac:spMkLst>
        </pc:spChg>
        <pc:spChg chg="add mod">
          <ac:chgData name="Victor Heng" userId="fc4ad821-ae55-430e-b30a-62deb0249487" providerId="ADAL" clId="{51F35D19-4E04-4BD8-92BE-F0E8BAC4ED63}" dt="2026-04-16T16:26:53.602" v="67"/>
          <ac:spMkLst>
            <pc:docMk/>
            <pc:sldMk cId="4159506488" sldId="315"/>
            <ac:spMk id="31" creationId="{2171C16C-E2BF-F856-E67F-3B22A58B6935}"/>
          </ac:spMkLst>
        </pc:spChg>
        <pc:spChg chg="add mod">
          <ac:chgData name="Victor Heng" userId="fc4ad821-ae55-430e-b30a-62deb0249487" providerId="ADAL" clId="{51F35D19-4E04-4BD8-92BE-F0E8BAC4ED63}" dt="2026-04-16T16:26:53.602" v="67"/>
          <ac:spMkLst>
            <pc:docMk/>
            <pc:sldMk cId="4159506488" sldId="315"/>
            <ac:spMk id="34" creationId="{769B8C5C-73E9-964A-4025-281CA3792587}"/>
          </ac:spMkLst>
        </pc:spChg>
        <pc:spChg chg="add mod">
          <ac:chgData name="Victor Heng" userId="fc4ad821-ae55-430e-b30a-62deb0249487" providerId="ADAL" clId="{51F35D19-4E04-4BD8-92BE-F0E8BAC4ED63}" dt="2026-04-16T16:26:53.602" v="67"/>
          <ac:spMkLst>
            <pc:docMk/>
            <pc:sldMk cId="4159506488" sldId="315"/>
            <ac:spMk id="36" creationId="{F51985B6-6B4E-B296-258B-D6069C6B6FA0}"/>
          </ac:spMkLst>
        </pc:spChg>
        <pc:spChg chg="add mod">
          <ac:chgData name="Victor Heng" userId="fc4ad821-ae55-430e-b30a-62deb0249487" providerId="ADAL" clId="{51F35D19-4E04-4BD8-92BE-F0E8BAC4ED63}" dt="2026-04-16T16:26:53.602" v="67"/>
          <ac:spMkLst>
            <pc:docMk/>
            <pc:sldMk cId="4159506488" sldId="315"/>
            <ac:spMk id="37" creationId="{2FC6F6B7-311F-BEEC-CD91-C9701C7EF581}"/>
          </ac:spMkLst>
        </pc:spChg>
        <pc:spChg chg="add mod">
          <ac:chgData name="Victor Heng" userId="fc4ad821-ae55-430e-b30a-62deb0249487" providerId="ADAL" clId="{51F35D19-4E04-4BD8-92BE-F0E8BAC4ED63}" dt="2026-04-16T16:26:53.602" v="67"/>
          <ac:spMkLst>
            <pc:docMk/>
            <pc:sldMk cId="4159506488" sldId="315"/>
            <ac:spMk id="40" creationId="{31DFE1CB-C51D-09F8-C085-5844E9A2E3F4}"/>
          </ac:spMkLst>
        </pc:spChg>
        <pc:spChg chg="add mod">
          <ac:chgData name="Victor Heng" userId="fc4ad821-ae55-430e-b30a-62deb0249487" providerId="ADAL" clId="{51F35D19-4E04-4BD8-92BE-F0E8BAC4ED63}" dt="2026-04-16T16:26:53.602" v="67"/>
          <ac:spMkLst>
            <pc:docMk/>
            <pc:sldMk cId="4159506488" sldId="315"/>
            <ac:spMk id="41" creationId="{23BDBDB3-E2E0-D1A7-CF68-038A3188BA6E}"/>
          </ac:spMkLst>
        </pc:spChg>
        <pc:spChg chg="add mod">
          <ac:chgData name="Victor Heng" userId="fc4ad821-ae55-430e-b30a-62deb0249487" providerId="ADAL" clId="{51F35D19-4E04-4BD8-92BE-F0E8BAC4ED63}" dt="2026-04-16T16:26:53.602" v="67"/>
          <ac:spMkLst>
            <pc:docMk/>
            <pc:sldMk cId="4159506488" sldId="315"/>
            <ac:spMk id="42" creationId="{EDFCC6CF-077F-E98E-C6E9-27C431BA0E41}"/>
          </ac:spMkLst>
        </pc:spChg>
        <pc:spChg chg="add mod">
          <ac:chgData name="Victor Heng" userId="fc4ad821-ae55-430e-b30a-62deb0249487" providerId="ADAL" clId="{51F35D19-4E04-4BD8-92BE-F0E8BAC4ED63}" dt="2026-04-16T16:26:53.602" v="67"/>
          <ac:spMkLst>
            <pc:docMk/>
            <pc:sldMk cId="4159506488" sldId="315"/>
            <ac:spMk id="43" creationId="{B9E90438-EB25-BD5F-1469-87951F0BAEE1}"/>
          </ac:spMkLst>
        </pc:spChg>
      </pc:sldChg>
      <pc:sldChg chg="addSp delSp modSp mod">
        <pc:chgData name="Victor Heng" userId="fc4ad821-ae55-430e-b30a-62deb0249487" providerId="ADAL" clId="{51F35D19-4E04-4BD8-92BE-F0E8BAC4ED63}" dt="2026-04-16T16:30:12.781" v="123" actId="1037"/>
        <pc:sldMkLst>
          <pc:docMk/>
          <pc:sldMk cId="1921665218" sldId="316"/>
        </pc:sldMkLst>
        <pc:picChg chg="mod modCrop">
          <ac:chgData name="Victor Heng" userId="fc4ad821-ae55-430e-b30a-62deb0249487" providerId="ADAL" clId="{51F35D19-4E04-4BD8-92BE-F0E8BAC4ED63}" dt="2026-04-16T16:28:09.799" v="75" actId="1076"/>
          <ac:picMkLst>
            <pc:docMk/>
            <pc:sldMk cId="1921665218" sldId="316"/>
            <ac:picMk id="4" creationId="{6871CE93-2758-5C84-AEA6-85A019AEA097}"/>
          </ac:picMkLst>
        </pc:picChg>
        <pc:picChg chg="add mod modCrop">
          <ac:chgData name="Victor Heng" userId="fc4ad821-ae55-430e-b30a-62deb0249487" providerId="ADAL" clId="{51F35D19-4E04-4BD8-92BE-F0E8BAC4ED63}" dt="2026-04-16T16:28:52.566" v="88" actId="14100"/>
          <ac:picMkLst>
            <pc:docMk/>
            <pc:sldMk cId="1921665218" sldId="316"/>
            <ac:picMk id="5" creationId="{D047CC28-6637-D39B-68A5-3170FEC8EC9B}"/>
          </ac:picMkLst>
        </pc:picChg>
        <pc:picChg chg="mod modCrop">
          <ac:chgData name="Victor Heng" userId="fc4ad821-ae55-430e-b30a-62deb0249487" providerId="ADAL" clId="{51F35D19-4E04-4BD8-92BE-F0E8BAC4ED63}" dt="2026-04-16T16:30:12.781" v="123" actId="1037"/>
          <ac:picMkLst>
            <pc:docMk/>
            <pc:sldMk cId="1921665218" sldId="316"/>
            <ac:picMk id="16" creationId="{56E4E951-CB93-9CBA-268F-8D4CAF233CC6}"/>
          </ac:picMkLst>
        </pc:picChg>
      </pc:sldChg>
      <pc:sldChg chg="modSp mod">
        <pc:chgData name="Victor Heng" userId="fc4ad821-ae55-430e-b30a-62deb0249487" providerId="ADAL" clId="{51F35D19-4E04-4BD8-92BE-F0E8BAC4ED63}" dt="2026-04-16T15:05:54.568" v="26" actId="1037"/>
        <pc:sldMkLst>
          <pc:docMk/>
          <pc:sldMk cId="2746946687" sldId="322"/>
        </pc:sldMkLst>
        <pc:spChg chg="mod">
          <ac:chgData name="Victor Heng" userId="fc4ad821-ae55-430e-b30a-62deb0249487" providerId="ADAL" clId="{51F35D19-4E04-4BD8-92BE-F0E8BAC4ED63}" dt="2026-04-16T15:05:15.647" v="10" actId="20577"/>
          <ac:spMkLst>
            <pc:docMk/>
            <pc:sldMk cId="2746946687" sldId="322"/>
            <ac:spMk id="3" creationId="{024A9E04-4744-2252-84F8-5D4D85632383}"/>
          </ac:spMkLst>
        </pc:spChg>
        <pc:spChg chg="mod">
          <ac:chgData name="Victor Heng" userId="fc4ad821-ae55-430e-b30a-62deb0249487" providerId="ADAL" clId="{51F35D19-4E04-4BD8-92BE-F0E8BAC4ED63}" dt="2026-04-16T15:05:54.568" v="26" actId="1037"/>
          <ac:spMkLst>
            <pc:docMk/>
            <pc:sldMk cId="2746946687" sldId="322"/>
            <ac:spMk id="5" creationId="{3155A3A1-584C-7340-D180-E62534FF0EBD}"/>
          </ac:spMkLst>
        </pc:spChg>
        <pc:spChg chg="mod">
          <ac:chgData name="Victor Heng" userId="fc4ad821-ae55-430e-b30a-62deb0249487" providerId="ADAL" clId="{51F35D19-4E04-4BD8-92BE-F0E8BAC4ED63}" dt="2026-04-16T15:05:54.568" v="26" actId="1037"/>
          <ac:spMkLst>
            <pc:docMk/>
            <pc:sldMk cId="2746946687" sldId="322"/>
            <ac:spMk id="7" creationId="{110D4AC7-CCF5-6FFB-A4C1-871FBD9E0345}"/>
          </ac:spMkLst>
        </pc:spChg>
        <pc:spChg chg="mod">
          <ac:chgData name="Victor Heng" userId="fc4ad821-ae55-430e-b30a-62deb0249487" providerId="ADAL" clId="{51F35D19-4E04-4BD8-92BE-F0E8BAC4ED63}" dt="2026-04-16T15:05:54.568" v="26" actId="1037"/>
          <ac:spMkLst>
            <pc:docMk/>
            <pc:sldMk cId="2746946687" sldId="322"/>
            <ac:spMk id="9" creationId="{EDE2E1D9-991B-A989-0F93-D8203BDBB48C}"/>
          </ac:spMkLst>
        </pc:spChg>
        <pc:spChg chg="mod">
          <ac:chgData name="Victor Heng" userId="fc4ad821-ae55-430e-b30a-62deb0249487" providerId="ADAL" clId="{51F35D19-4E04-4BD8-92BE-F0E8BAC4ED63}" dt="2026-04-16T15:05:54.568" v="26" actId="1037"/>
          <ac:spMkLst>
            <pc:docMk/>
            <pc:sldMk cId="2746946687" sldId="322"/>
            <ac:spMk id="37" creationId="{2751BE53-5093-C529-1FB6-F1D723DE12C9}"/>
          </ac:spMkLst>
        </pc:spChg>
        <pc:spChg chg="mod">
          <ac:chgData name="Victor Heng" userId="fc4ad821-ae55-430e-b30a-62deb0249487" providerId="ADAL" clId="{51F35D19-4E04-4BD8-92BE-F0E8BAC4ED63}" dt="2026-04-16T15:05:54.568" v="26" actId="1037"/>
          <ac:spMkLst>
            <pc:docMk/>
            <pc:sldMk cId="2746946687" sldId="322"/>
            <ac:spMk id="38" creationId="{69AA3633-C513-F75F-7EFC-3A0CCB6CD271}"/>
          </ac:spMkLst>
        </pc:spChg>
        <pc:spChg chg="mod">
          <ac:chgData name="Victor Heng" userId="fc4ad821-ae55-430e-b30a-62deb0249487" providerId="ADAL" clId="{51F35D19-4E04-4BD8-92BE-F0E8BAC4ED63}" dt="2026-04-16T15:05:54.568" v="26" actId="1037"/>
          <ac:spMkLst>
            <pc:docMk/>
            <pc:sldMk cId="2746946687" sldId="322"/>
            <ac:spMk id="45" creationId="{94F323C1-6FDC-1E14-B4FD-373D25C9709E}"/>
          </ac:spMkLst>
        </pc:spChg>
        <pc:spChg chg="mod">
          <ac:chgData name="Victor Heng" userId="fc4ad821-ae55-430e-b30a-62deb0249487" providerId="ADAL" clId="{51F35D19-4E04-4BD8-92BE-F0E8BAC4ED63}" dt="2026-04-16T15:05:54.568" v="26" actId="1037"/>
          <ac:spMkLst>
            <pc:docMk/>
            <pc:sldMk cId="2746946687" sldId="322"/>
            <ac:spMk id="55" creationId="{2D818E87-9E46-FC33-B204-E73D3A3184AB}"/>
          </ac:spMkLst>
        </pc:spChg>
        <pc:spChg chg="mod">
          <ac:chgData name="Victor Heng" userId="fc4ad821-ae55-430e-b30a-62deb0249487" providerId="ADAL" clId="{51F35D19-4E04-4BD8-92BE-F0E8BAC4ED63}" dt="2026-04-16T15:05:54.568" v="26" actId="1037"/>
          <ac:spMkLst>
            <pc:docMk/>
            <pc:sldMk cId="2746946687" sldId="322"/>
            <ac:spMk id="56" creationId="{4C422CC0-1C86-AAF4-1A38-FADD6412D1DA}"/>
          </ac:spMkLst>
        </pc:spChg>
        <pc:spChg chg="mod">
          <ac:chgData name="Victor Heng" userId="fc4ad821-ae55-430e-b30a-62deb0249487" providerId="ADAL" clId="{51F35D19-4E04-4BD8-92BE-F0E8BAC4ED63}" dt="2026-04-16T15:05:54.568" v="26" actId="1037"/>
          <ac:spMkLst>
            <pc:docMk/>
            <pc:sldMk cId="2746946687" sldId="322"/>
            <ac:spMk id="60" creationId="{6A1529AF-FEF8-725B-1F27-9DADE0C8924D}"/>
          </ac:spMkLst>
        </pc:spChg>
        <pc:spChg chg="mod">
          <ac:chgData name="Victor Heng" userId="fc4ad821-ae55-430e-b30a-62deb0249487" providerId="ADAL" clId="{51F35D19-4E04-4BD8-92BE-F0E8BAC4ED63}" dt="2026-04-16T15:05:54.568" v="26" actId="1037"/>
          <ac:spMkLst>
            <pc:docMk/>
            <pc:sldMk cId="2746946687" sldId="322"/>
            <ac:spMk id="62" creationId="{E3B98A07-456C-2CCE-A5BB-6F09152A6594}"/>
          </ac:spMkLst>
        </pc:spChg>
        <pc:cxnChg chg="mod">
          <ac:chgData name="Victor Heng" userId="fc4ad821-ae55-430e-b30a-62deb0249487" providerId="ADAL" clId="{51F35D19-4E04-4BD8-92BE-F0E8BAC4ED63}" dt="2026-04-16T15:05:35.252" v="11" actId="14100"/>
          <ac:cxnSpMkLst>
            <pc:docMk/>
            <pc:sldMk cId="2746946687" sldId="322"/>
            <ac:cxnSpMk id="21" creationId="{BB375391-4C16-E715-48F7-BB15080BE0D0}"/>
          </ac:cxnSpMkLst>
        </pc:cxnChg>
        <pc:cxnChg chg="mod">
          <ac:chgData name="Victor Heng" userId="fc4ad821-ae55-430e-b30a-62deb0249487" providerId="ADAL" clId="{51F35D19-4E04-4BD8-92BE-F0E8BAC4ED63}" dt="2026-04-16T15:05:35.252" v="11" actId="14100"/>
          <ac:cxnSpMkLst>
            <pc:docMk/>
            <pc:sldMk cId="2746946687" sldId="322"/>
            <ac:cxnSpMk id="24" creationId="{61FA28CF-0EFE-79A8-1907-4F3B0873FD78}"/>
          </ac:cxnSpMkLst>
        </pc:cxnChg>
      </pc:sldChg>
      <pc:sldChg chg="add">
        <pc:chgData name="Victor Heng" userId="fc4ad821-ae55-430e-b30a-62deb0249487" providerId="ADAL" clId="{51F35D19-4E04-4BD8-92BE-F0E8BAC4ED63}" dt="2026-04-16T15:04:48.894" v="5"/>
        <pc:sldMkLst>
          <pc:docMk/>
          <pc:sldMk cId="2050551884" sldId="323"/>
        </pc:sldMkLst>
      </pc:sldChg>
      <pc:sldChg chg="addSp delSp modSp mod">
        <pc:chgData name="Victor Heng" userId="fc4ad821-ae55-430e-b30a-62deb0249487" providerId="ADAL" clId="{51F35D19-4E04-4BD8-92BE-F0E8BAC4ED63}" dt="2026-04-16T15:06:16.758" v="29" actId="113"/>
        <pc:sldMkLst>
          <pc:docMk/>
          <pc:sldMk cId="2746075788" sldId="326"/>
        </pc:sldMkLst>
        <pc:spChg chg="mod">
          <ac:chgData name="Victor Heng" userId="fc4ad821-ae55-430e-b30a-62deb0249487" providerId="ADAL" clId="{51F35D19-4E04-4BD8-92BE-F0E8BAC4ED63}" dt="2026-04-16T15:06:16.758" v="29" actId="113"/>
          <ac:spMkLst>
            <pc:docMk/>
            <pc:sldMk cId="2746075788" sldId="326"/>
            <ac:spMk id="3" creationId="{E383B968-7784-CE3F-5423-3E635F821A20}"/>
          </ac:spMkLst>
        </pc:spChg>
        <pc:spChg chg="add mod">
          <ac:chgData name="Victor Heng" userId="fc4ad821-ae55-430e-b30a-62deb0249487" providerId="ADAL" clId="{51F35D19-4E04-4BD8-92BE-F0E8BAC4ED63}" dt="2026-04-16T15:06:09.331" v="28"/>
          <ac:spMkLst>
            <pc:docMk/>
            <pc:sldMk cId="2746075788" sldId="326"/>
            <ac:spMk id="6" creationId="{6098127C-30F0-E767-0F51-47A60A0B1E3E}"/>
          </ac:spMkLst>
        </pc:spChg>
        <pc:spChg chg="add mod">
          <ac:chgData name="Victor Heng" userId="fc4ad821-ae55-430e-b30a-62deb0249487" providerId="ADAL" clId="{51F35D19-4E04-4BD8-92BE-F0E8BAC4ED63}" dt="2026-04-16T15:06:09.331" v="28"/>
          <ac:spMkLst>
            <pc:docMk/>
            <pc:sldMk cId="2746075788" sldId="326"/>
            <ac:spMk id="7" creationId="{C6076958-9463-FFD1-A4D6-499CFD38D55B}"/>
          </ac:spMkLst>
        </pc:spChg>
        <pc:spChg chg="add mod">
          <ac:chgData name="Victor Heng" userId="fc4ad821-ae55-430e-b30a-62deb0249487" providerId="ADAL" clId="{51F35D19-4E04-4BD8-92BE-F0E8BAC4ED63}" dt="2026-04-16T15:06:09.331" v="28"/>
          <ac:spMkLst>
            <pc:docMk/>
            <pc:sldMk cId="2746075788" sldId="326"/>
            <ac:spMk id="17" creationId="{8BA60465-1BC7-A494-6537-4F28EAC7E64F}"/>
          </ac:spMkLst>
        </pc:spChg>
        <pc:spChg chg="add mod">
          <ac:chgData name="Victor Heng" userId="fc4ad821-ae55-430e-b30a-62deb0249487" providerId="ADAL" clId="{51F35D19-4E04-4BD8-92BE-F0E8BAC4ED63}" dt="2026-04-16T15:06:09.331" v="28"/>
          <ac:spMkLst>
            <pc:docMk/>
            <pc:sldMk cId="2746075788" sldId="326"/>
            <ac:spMk id="18" creationId="{B9A511A0-9EDF-5BBD-C2E1-840FA737733C}"/>
          </ac:spMkLst>
        </pc:spChg>
        <pc:spChg chg="add mod">
          <ac:chgData name="Victor Heng" userId="fc4ad821-ae55-430e-b30a-62deb0249487" providerId="ADAL" clId="{51F35D19-4E04-4BD8-92BE-F0E8BAC4ED63}" dt="2026-04-16T15:06:09.331" v="28"/>
          <ac:spMkLst>
            <pc:docMk/>
            <pc:sldMk cId="2746075788" sldId="326"/>
            <ac:spMk id="26" creationId="{F2D9735F-7CCC-91B2-2172-3074012D2086}"/>
          </ac:spMkLst>
        </pc:spChg>
        <pc:spChg chg="add mod">
          <ac:chgData name="Victor Heng" userId="fc4ad821-ae55-430e-b30a-62deb0249487" providerId="ADAL" clId="{51F35D19-4E04-4BD8-92BE-F0E8BAC4ED63}" dt="2026-04-16T15:06:09.331" v="28"/>
          <ac:spMkLst>
            <pc:docMk/>
            <pc:sldMk cId="2746075788" sldId="326"/>
            <ac:spMk id="30" creationId="{1DE58205-8C80-627F-49D8-CA04C4A0B256}"/>
          </ac:spMkLst>
        </pc:spChg>
        <pc:spChg chg="add mod">
          <ac:chgData name="Victor Heng" userId="fc4ad821-ae55-430e-b30a-62deb0249487" providerId="ADAL" clId="{51F35D19-4E04-4BD8-92BE-F0E8BAC4ED63}" dt="2026-04-16T15:06:09.331" v="28"/>
          <ac:spMkLst>
            <pc:docMk/>
            <pc:sldMk cId="2746075788" sldId="326"/>
            <ac:spMk id="32" creationId="{7B39153C-C32B-09B4-6C0B-AC351C6BB169}"/>
          </ac:spMkLst>
        </pc:spChg>
        <pc:spChg chg="add mod">
          <ac:chgData name="Victor Heng" userId="fc4ad821-ae55-430e-b30a-62deb0249487" providerId="ADAL" clId="{51F35D19-4E04-4BD8-92BE-F0E8BAC4ED63}" dt="2026-04-16T15:06:09.331" v="28"/>
          <ac:spMkLst>
            <pc:docMk/>
            <pc:sldMk cId="2746075788" sldId="326"/>
            <ac:spMk id="35" creationId="{C845D27E-5BF5-B50C-708A-35A085BF29F5}"/>
          </ac:spMkLst>
        </pc:spChg>
        <pc:spChg chg="add mod">
          <ac:chgData name="Victor Heng" userId="fc4ad821-ae55-430e-b30a-62deb0249487" providerId="ADAL" clId="{51F35D19-4E04-4BD8-92BE-F0E8BAC4ED63}" dt="2026-04-16T15:06:09.331" v="28"/>
          <ac:spMkLst>
            <pc:docMk/>
            <pc:sldMk cId="2746075788" sldId="326"/>
            <ac:spMk id="37" creationId="{B0D7D177-07D0-A9A1-E71C-CCDC8131DDFF}"/>
          </ac:spMkLst>
        </pc:spChg>
        <pc:spChg chg="add mod">
          <ac:chgData name="Victor Heng" userId="fc4ad821-ae55-430e-b30a-62deb0249487" providerId="ADAL" clId="{51F35D19-4E04-4BD8-92BE-F0E8BAC4ED63}" dt="2026-04-16T15:06:09.331" v="28"/>
          <ac:spMkLst>
            <pc:docMk/>
            <pc:sldMk cId="2746075788" sldId="326"/>
            <ac:spMk id="38" creationId="{87B90584-FF08-0A98-3BF4-CF717D87B23F}"/>
          </ac:spMkLst>
        </pc:spChg>
      </pc:sldChg>
    </pc:docChg>
  </pc:docChgLst>
  <pc:docChgLst>
    <pc:chgData name="Holly Temple" userId="S::hollytemple_rhs.org.uk#ext#@nhm.ac.uk::5b5f6386-3222-459c-bd6f-701a5a7b6f18" providerId="AD" clId="Web-{91223DB3-389C-2FA0-CAD4-E77F584ACD9B}"/>
    <pc:docChg chg="mod modSld">
      <pc:chgData name="Holly Temple" userId="S::hollytemple_rhs.org.uk#ext#@nhm.ac.uk::5b5f6386-3222-459c-bd6f-701a5a7b6f18" providerId="AD" clId="Web-{91223DB3-389C-2FA0-CAD4-E77F584ACD9B}" dt="2026-04-16T10:43:59.347" v="5"/>
      <pc:docMkLst>
        <pc:docMk/>
      </pc:docMkLst>
    </pc:docChg>
  </pc:docChgLst>
  <pc:docChgLst>
    <pc:chgData name="Victor Heng" userId="S::v.heng@nhm.ac.uk::fc4ad821-ae55-430e-b30a-62deb0249487" providerId="AD" clId="Web-{0E8B7070-2801-D831-18F7-49601AF55780}"/>
    <pc:docChg chg="modSld">
      <pc:chgData name="Victor Heng" userId="S::v.heng@nhm.ac.uk::fc4ad821-ae55-430e-b30a-62deb0249487" providerId="AD" clId="Web-{0E8B7070-2801-D831-18F7-49601AF55780}" dt="2026-03-23T13:59:44.046" v="72" actId="20577"/>
      <pc:docMkLst>
        <pc:docMk/>
      </pc:docMkLst>
      <pc:sldChg chg="modSp">
        <pc:chgData name="Victor Heng" userId="S::v.heng@nhm.ac.uk::fc4ad821-ae55-430e-b30a-62deb0249487" providerId="AD" clId="Web-{0E8B7070-2801-D831-18F7-49601AF55780}" dt="2026-03-23T13:59:44.046" v="72" actId="20577"/>
        <pc:sldMkLst>
          <pc:docMk/>
          <pc:sldMk cId="141970652" sldId="321"/>
        </pc:sldMkLst>
        <pc:spChg chg="mod">
          <ac:chgData name="Victor Heng" userId="S::v.heng@nhm.ac.uk::fc4ad821-ae55-430e-b30a-62deb0249487" providerId="AD" clId="Web-{0E8B7070-2801-D831-18F7-49601AF55780}" dt="2026-03-23T13:59:44.046" v="72" actId="20577"/>
          <ac:spMkLst>
            <pc:docMk/>
            <pc:sldMk cId="141970652" sldId="321"/>
            <ac:spMk id="3" creationId="{02D7C2EC-21B0-B419-870C-EAC539F926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604C7-E172-4277-B22D-04ABE6D04B5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8DBEF-D1D2-4EF2-AB87-1EF89ACE4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19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0A90D-C5FB-4BFF-81FE-E177256BE90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36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computing a key can also be described as a type of decision tree.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8DBEF-D1D2-4EF2-AB87-1EF89ACE4A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98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 Group continuous variables into ranges. This turns them into discrete variables.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8DBEF-D1D2-4EF2-AB87-1EF89ACE4A4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6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8DBEF-D1D2-4EF2-AB87-1EF89ACE4A4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54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8DBEF-D1D2-4EF2-AB87-1EF89ACE4A4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222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8DBEF-D1D2-4EF2-AB87-1EF89ACE4A4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7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3EDD7F-0B82-C51C-3680-61632F98B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5A99B-290C-EB84-C143-9283C7BB8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156" y="1773717"/>
            <a:ext cx="74696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D4BE8-E740-1072-E5EC-BB8335469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387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886F-72A9-F985-A201-4F223466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10194-04A1-8324-387B-160EABD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678488"/>
            <a:ext cx="5386192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478D2C-E60A-656E-D55F-224A2F07F86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25228" y="1678488"/>
            <a:ext cx="5386192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8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5544855" cy="8248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360E23-61F1-F98C-BD87-E47C51A5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1678488"/>
            <a:ext cx="5544855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874894-4920-0F65-0FBC-707382216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538619"/>
            <a:ext cx="5468655" cy="565104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24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5544855" cy="8248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874894-4920-0F65-0FBC-707382216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1145" y="1716065"/>
            <a:ext cx="3485368" cy="4473597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D4B798D-A4C8-D8D8-3420-B6DC2A443D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53316" y="1716065"/>
            <a:ext cx="3485368" cy="4473597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F15EE19-55FC-39EF-3F24-108345EB3E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487" y="1716065"/>
            <a:ext cx="3485368" cy="4473597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71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CAB82-8783-3F60-4083-CDDFBE47B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5544855" cy="8248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360E23-61F1-F98C-BD87-E47C51A5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1678488"/>
            <a:ext cx="5544855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1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729701-92B3-B0AD-8D57-6E6565BCFEF6}"/>
              </a:ext>
            </a:extLst>
          </p:cNvPr>
          <p:cNvSpPr/>
          <p:nvPr userDrawn="1"/>
        </p:nvSpPr>
        <p:spPr>
          <a:xfrm>
            <a:off x="431515" y="5681609"/>
            <a:ext cx="2393878" cy="8733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7C2A9108-7595-385F-9171-789A257D2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335" y="1645911"/>
            <a:ext cx="9000000" cy="506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5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2CA22-8BEC-0CCA-46EF-F249048D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10802655" cy="82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DA45D-5174-0B71-323D-EA88C4840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145" y="1678488"/>
            <a:ext cx="10802655" cy="4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8" name="Picture 7" descr="A logo with green leaves&#10;&#10;Description automatically generated">
            <a:extLst>
              <a:ext uri="{FF2B5EF4-FFF2-40B4-BE49-F238E27FC236}">
                <a16:creationId xmlns:a16="http://schemas.microsoft.com/office/drawing/2014/main" id="{9A6C955F-1526-4E73-D1A8-763349869C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79482" y="5611880"/>
            <a:ext cx="1990655" cy="10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2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3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Work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Work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Wor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Wor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0BC55A-7669-B6EE-DF8A-E49239291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2578" y="1549962"/>
            <a:ext cx="8306844" cy="1490368"/>
          </a:xfrm>
        </p:spPr>
        <p:txBody>
          <a:bodyPr>
            <a:normAutofit/>
          </a:bodyPr>
          <a:lstStyle/>
          <a:p>
            <a:r>
              <a:rPr lang="en-GB" sz="4400" dirty="0"/>
              <a:t>Image recognition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37FCA78-F4CE-C595-A9C6-2632F6AE6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4717"/>
            <a:ext cx="9144000" cy="1655762"/>
          </a:xfrm>
        </p:spPr>
        <p:txBody>
          <a:bodyPr/>
          <a:lstStyle/>
          <a:p>
            <a:r>
              <a:rPr lang="en-GB" dirty="0"/>
              <a:t>Part 2: Making an algorithm</a:t>
            </a:r>
          </a:p>
        </p:txBody>
      </p:sp>
    </p:spTree>
    <p:extLst>
      <p:ext uri="{BB962C8B-B14F-4D97-AF65-F5344CB8AC3E}">
        <p14:creationId xmlns:p14="http://schemas.microsoft.com/office/powerpoint/2010/main" val="202840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0E5BC-F426-18CC-E14A-340B33909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6230-77E9-A6E0-98BF-8C603220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33" y="365126"/>
            <a:ext cx="8997339" cy="755576"/>
          </a:xfrm>
        </p:spPr>
        <p:txBody>
          <a:bodyPr>
            <a:normAutofit fontScale="90000"/>
          </a:bodyPr>
          <a:lstStyle/>
          <a:p>
            <a:r>
              <a:rPr lang="en-GB">
                <a:latin typeface="Work Sans"/>
              </a:rPr>
              <a:t>Look for options associated with only 1 species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141FA-AB83-4CC5-43E8-857DDC282FD4}"/>
              </a:ext>
            </a:extLst>
          </p:cNvPr>
          <p:cNvSpPr txBox="1"/>
          <p:nvPr/>
        </p:nvSpPr>
        <p:spPr>
          <a:xfrm>
            <a:off x="4155538" y="1609805"/>
            <a:ext cx="98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08DA7-F4DA-E248-393D-EE68779ED9F4}"/>
              </a:ext>
            </a:extLst>
          </p:cNvPr>
          <p:cNvSpPr txBox="1"/>
          <p:nvPr/>
        </p:nvSpPr>
        <p:spPr>
          <a:xfrm>
            <a:off x="5678826" y="1469846"/>
            <a:ext cx="1561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Colour of largest area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27252-46B2-FE53-67F2-394209623445}"/>
              </a:ext>
            </a:extLst>
          </p:cNvPr>
          <p:cNvSpPr txBox="1"/>
          <p:nvPr/>
        </p:nvSpPr>
        <p:spPr>
          <a:xfrm>
            <a:off x="7828537" y="1469847"/>
            <a:ext cx="228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Colour of spots inside largest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5651C8-67A4-8C61-E21A-2BB5180537C2}"/>
              </a:ext>
            </a:extLst>
          </p:cNvPr>
          <p:cNvSpPr txBox="1"/>
          <p:nvPr/>
        </p:nvSpPr>
        <p:spPr>
          <a:xfrm>
            <a:off x="10332251" y="160834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Work Sans"/>
              </a:rPr>
              <a:t>Colour of legs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6537D-2F02-7253-086A-E841509B54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4635" y="4495319"/>
            <a:ext cx="1065149" cy="1255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D0F245-4CB0-561C-6877-3453076581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3917" y="3373338"/>
            <a:ext cx="1035061" cy="1255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E4D33D-5195-8D77-3EDE-C212EA8BA0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3" b="-4044"/>
          <a:stretch>
            <a:fillRect/>
          </a:stretch>
        </p:blipFill>
        <p:spPr>
          <a:xfrm>
            <a:off x="1480002" y="2303470"/>
            <a:ext cx="974498" cy="12554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7EB770-66C8-7697-589D-F3755EC2BF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930" y="1119297"/>
            <a:ext cx="1092575" cy="1255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638C823-628B-01DA-4BB5-1DF6396EBF2F}"/>
              </a:ext>
            </a:extLst>
          </p:cNvPr>
          <p:cNvSpPr/>
          <p:nvPr/>
        </p:nvSpPr>
        <p:spPr>
          <a:xfrm>
            <a:off x="4013747" y="2202649"/>
            <a:ext cx="1052587" cy="557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&gt;=6mm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09C93-12FA-76E9-ED54-E7407759F89E}"/>
              </a:ext>
            </a:extLst>
          </p:cNvPr>
          <p:cNvSpPr/>
          <p:nvPr/>
        </p:nvSpPr>
        <p:spPr>
          <a:xfrm>
            <a:off x="3954370" y="4490385"/>
            <a:ext cx="1052587" cy="557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&lt;=4mm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A8787A-856D-C712-E9AF-90B1AF5E03E7}"/>
              </a:ext>
            </a:extLst>
          </p:cNvPr>
          <p:cNvSpPr/>
          <p:nvPr/>
        </p:nvSpPr>
        <p:spPr>
          <a:xfrm>
            <a:off x="5892839" y="2202649"/>
            <a:ext cx="1133856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Red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BBD6B3-A9F3-81F7-66E9-54C7C0EC1508}"/>
              </a:ext>
            </a:extLst>
          </p:cNvPr>
          <p:cNvSpPr/>
          <p:nvPr/>
        </p:nvSpPr>
        <p:spPr>
          <a:xfrm>
            <a:off x="5892839" y="3384410"/>
            <a:ext cx="1133856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Yellow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11BA2A8-BF08-2BE0-4EFF-8A70E4672501}"/>
              </a:ext>
            </a:extLst>
          </p:cNvPr>
          <p:cNvSpPr/>
          <p:nvPr/>
        </p:nvSpPr>
        <p:spPr>
          <a:xfrm>
            <a:off x="5892839" y="4423963"/>
            <a:ext cx="1133856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Orange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F3F353F-4971-9650-F89D-C7231C35A912}"/>
              </a:ext>
            </a:extLst>
          </p:cNvPr>
          <p:cNvSpPr/>
          <p:nvPr/>
        </p:nvSpPr>
        <p:spPr>
          <a:xfrm>
            <a:off x="8302524" y="2210549"/>
            <a:ext cx="1133856" cy="7132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Black spots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D66627-9360-0F6B-F3F7-3F1E8CFF2375}"/>
              </a:ext>
            </a:extLst>
          </p:cNvPr>
          <p:cNvSpPr/>
          <p:nvPr/>
        </p:nvSpPr>
        <p:spPr>
          <a:xfrm>
            <a:off x="10533419" y="2202649"/>
            <a:ext cx="1355668" cy="7863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Black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41DEB2C-CBE0-F741-ECF5-CBC3C7ABCA29}"/>
              </a:ext>
            </a:extLst>
          </p:cNvPr>
          <p:cNvSpPr/>
          <p:nvPr/>
        </p:nvSpPr>
        <p:spPr>
          <a:xfrm>
            <a:off x="10533419" y="3313306"/>
            <a:ext cx="1355668" cy="7863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Yellow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3DE92A0-F995-AD6C-08BA-AEF6D24BD9AE}"/>
              </a:ext>
            </a:extLst>
          </p:cNvPr>
          <p:cNvSpPr/>
          <p:nvPr/>
        </p:nvSpPr>
        <p:spPr>
          <a:xfrm>
            <a:off x="10533419" y="4423963"/>
            <a:ext cx="1355668" cy="7863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Orange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BE7C22-988D-0A6C-21B8-2388C223AD01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5066334" y="2481541"/>
            <a:ext cx="826505" cy="7772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DAA1D0-B429-F356-77A9-140EB082BA37}"/>
              </a:ext>
            </a:extLst>
          </p:cNvPr>
          <p:cNvCxnSpPr>
            <a:cxnSpLocks/>
            <a:stCxn id="40" idx="3"/>
            <a:endCxn id="17" idx="1"/>
          </p:cNvCxnSpPr>
          <p:nvPr/>
        </p:nvCxnSpPr>
        <p:spPr>
          <a:xfrm>
            <a:off x="5066334" y="3539858"/>
            <a:ext cx="826505" cy="1240721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4AFAF4-E280-481E-8633-A014C4D060D5}"/>
              </a:ext>
            </a:extLst>
          </p:cNvPr>
          <p:cNvCxnSpPr>
            <a:cxnSpLocks/>
            <a:stCxn id="17" idx="3"/>
            <a:endCxn id="32" idx="1"/>
          </p:cNvCxnSpPr>
          <p:nvPr/>
        </p:nvCxnSpPr>
        <p:spPr>
          <a:xfrm flipV="1">
            <a:off x="7026695" y="3675310"/>
            <a:ext cx="1236985" cy="1105269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F10FD3-F2F2-7077-6D4B-F3D10F81F319}"/>
              </a:ext>
            </a:extLst>
          </p:cNvPr>
          <p:cNvCxnSpPr>
            <a:cxnSpLocks/>
            <a:stCxn id="32" idx="3"/>
            <a:endCxn id="22" idx="1"/>
          </p:cNvCxnSpPr>
          <p:nvPr/>
        </p:nvCxnSpPr>
        <p:spPr>
          <a:xfrm>
            <a:off x="9397536" y="3675310"/>
            <a:ext cx="1135883" cy="1141845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74AD61-21A4-3343-B5D4-A00D37B53A42}"/>
              </a:ext>
            </a:extLst>
          </p:cNvPr>
          <p:cNvCxnSpPr>
            <a:cxnSpLocks/>
          </p:cNvCxnSpPr>
          <p:nvPr/>
        </p:nvCxnSpPr>
        <p:spPr>
          <a:xfrm flipV="1">
            <a:off x="5042081" y="3741026"/>
            <a:ext cx="826505" cy="958978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94C42D-3A96-DC8F-FD0F-98D29CB84831}"/>
              </a:ext>
            </a:extLst>
          </p:cNvPr>
          <p:cNvCxnSpPr>
            <a:stCxn id="16" idx="3"/>
            <a:endCxn id="19" idx="1"/>
          </p:cNvCxnSpPr>
          <p:nvPr/>
        </p:nvCxnSpPr>
        <p:spPr>
          <a:xfrm flipV="1">
            <a:off x="7026695" y="2567165"/>
            <a:ext cx="1275829" cy="1173861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26A43E-3513-F212-AD7A-40A8E8CC363B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9436380" y="2567165"/>
            <a:ext cx="1097039" cy="1139333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178A082-AE5F-56F9-D462-DFFE36A1320B}"/>
              </a:ext>
            </a:extLst>
          </p:cNvPr>
          <p:cNvSpPr/>
          <p:nvPr/>
        </p:nvSpPr>
        <p:spPr>
          <a:xfrm>
            <a:off x="8263680" y="3318694"/>
            <a:ext cx="1133856" cy="7132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White spots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07CE9B-3E65-B052-55D9-5D4E86FA0B32}"/>
              </a:ext>
            </a:extLst>
          </p:cNvPr>
          <p:cNvCxnSpPr>
            <a:stCxn id="15" idx="3"/>
            <a:endCxn id="19" idx="1"/>
          </p:cNvCxnSpPr>
          <p:nvPr/>
        </p:nvCxnSpPr>
        <p:spPr>
          <a:xfrm>
            <a:off x="7026695" y="2559265"/>
            <a:ext cx="1275829" cy="79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2E092BC-C17B-267B-8A21-5FA4EF34EC43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9436380" y="2567165"/>
            <a:ext cx="1097039" cy="286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938585F-FEB1-6DBB-737A-FF84A5C02468}"/>
              </a:ext>
            </a:extLst>
          </p:cNvPr>
          <p:cNvSpPr/>
          <p:nvPr/>
        </p:nvSpPr>
        <p:spPr>
          <a:xfrm>
            <a:off x="4013747" y="3260966"/>
            <a:ext cx="1052587" cy="557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around 5mm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0F77749-C0E5-08AD-468D-3BC6420D97D4}"/>
              </a:ext>
            </a:extLst>
          </p:cNvPr>
          <p:cNvCxnSpPr>
            <a:cxnSpLocks/>
            <a:stCxn id="40" idx="3"/>
            <a:endCxn id="15" idx="1"/>
          </p:cNvCxnSpPr>
          <p:nvPr/>
        </p:nvCxnSpPr>
        <p:spPr>
          <a:xfrm flipV="1">
            <a:off x="5066334" y="2559265"/>
            <a:ext cx="826505" cy="980593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4535F3E-9AC7-8141-5E97-7AD1F80356C2}"/>
              </a:ext>
            </a:extLst>
          </p:cNvPr>
          <p:cNvCxnSpPr>
            <a:cxnSpLocks/>
          </p:cNvCxnSpPr>
          <p:nvPr/>
        </p:nvCxnSpPr>
        <p:spPr>
          <a:xfrm flipV="1">
            <a:off x="7053241" y="2614199"/>
            <a:ext cx="1230231" cy="78119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20B1637-C7EC-0CC7-5990-1B2BACE97145}"/>
              </a:ext>
            </a:extLst>
          </p:cNvPr>
          <p:cNvCxnSpPr>
            <a:cxnSpLocks/>
          </p:cNvCxnSpPr>
          <p:nvPr/>
        </p:nvCxnSpPr>
        <p:spPr>
          <a:xfrm>
            <a:off x="9473197" y="2581503"/>
            <a:ext cx="1060222" cy="171874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17BA530-7E68-F7EB-284F-1B4E763F894B}"/>
              </a:ext>
            </a:extLst>
          </p:cNvPr>
          <p:cNvCxnSpPr>
            <a:cxnSpLocks/>
          </p:cNvCxnSpPr>
          <p:nvPr/>
        </p:nvCxnSpPr>
        <p:spPr>
          <a:xfrm>
            <a:off x="2583505" y="1660270"/>
            <a:ext cx="806315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BB2EE7E-3478-B68A-7A44-12D0071AA605}"/>
              </a:ext>
            </a:extLst>
          </p:cNvPr>
          <p:cNvCxnSpPr>
            <a:cxnSpLocks/>
          </p:cNvCxnSpPr>
          <p:nvPr/>
        </p:nvCxnSpPr>
        <p:spPr>
          <a:xfrm>
            <a:off x="2559784" y="2895131"/>
            <a:ext cx="912364" cy="0"/>
          </a:xfrm>
          <a:prstGeom prst="line">
            <a:avLst/>
          </a:prstGeom>
          <a:ln w="57150">
            <a:solidFill>
              <a:schemeClr val="tx2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B2F40D1-3B6A-C660-3A1C-52A05252F560}"/>
              </a:ext>
            </a:extLst>
          </p:cNvPr>
          <p:cNvCxnSpPr>
            <a:cxnSpLocks/>
          </p:cNvCxnSpPr>
          <p:nvPr/>
        </p:nvCxnSpPr>
        <p:spPr>
          <a:xfrm>
            <a:off x="2552738" y="5123064"/>
            <a:ext cx="919410" cy="0"/>
          </a:xfrm>
          <a:prstGeom prst="line">
            <a:avLst/>
          </a:prstGeom>
          <a:ln w="57150"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60E73CA-A054-5BA8-8557-632A72D75E12}"/>
              </a:ext>
            </a:extLst>
          </p:cNvPr>
          <p:cNvCxnSpPr>
            <a:cxnSpLocks/>
          </p:cNvCxnSpPr>
          <p:nvPr/>
        </p:nvCxnSpPr>
        <p:spPr>
          <a:xfrm>
            <a:off x="2559784" y="3941883"/>
            <a:ext cx="830036" cy="0"/>
          </a:xfrm>
          <a:prstGeom prst="line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86699BA-74B9-8AA3-30D9-413A5C6F6921}"/>
              </a:ext>
            </a:extLst>
          </p:cNvPr>
          <p:cNvSpPr txBox="1"/>
          <p:nvPr/>
        </p:nvSpPr>
        <p:spPr>
          <a:xfrm>
            <a:off x="600271" y="1549016"/>
            <a:ext cx="873957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Work Sans"/>
              </a:rPr>
              <a:t>7-Spot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E2D981-E145-C2CE-5CA4-8997BBB17E4E}"/>
              </a:ext>
            </a:extLst>
          </p:cNvPr>
          <p:cNvSpPr txBox="1"/>
          <p:nvPr/>
        </p:nvSpPr>
        <p:spPr>
          <a:xfrm>
            <a:off x="585782" y="2716916"/>
            <a:ext cx="878767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Work Sans"/>
              </a:rPr>
              <a:t>2-Spot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6EC1BD9-2757-4B6F-2902-982B3B32F7F9}"/>
              </a:ext>
            </a:extLst>
          </p:cNvPr>
          <p:cNvSpPr txBox="1"/>
          <p:nvPr/>
        </p:nvSpPr>
        <p:spPr>
          <a:xfrm>
            <a:off x="499294" y="3812014"/>
            <a:ext cx="963725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Work Sans"/>
              </a:rPr>
              <a:t>14-Spot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B11BA28-E49F-3F65-93E6-E0B9037FF672}"/>
              </a:ext>
            </a:extLst>
          </p:cNvPr>
          <p:cNvSpPr txBox="1"/>
          <p:nvPr/>
        </p:nvSpPr>
        <p:spPr>
          <a:xfrm>
            <a:off x="117316" y="5041070"/>
            <a:ext cx="1354858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Work Sans"/>
              </a:rPr>
              <a:t>Cream spot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6D09A5-2BEF-B9AA-5A2D-D7763C903799}"/>
              </a:ext>
            </a:extLst>
          </p:cNvPr>
          <p:cNvSpPr/>
          <p:nvPr/>
        </p:nvSpPr>
        <p:spPr>
          <a:xfrm>
            <a:off x="8086634" y="3227785"/>
            <a:ext cx="1534785" cy="899637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AC90E5-7BCA-D605-4E63-A663C100B602}"/>
              </a:ext>
            </a:extLst>
          </p:cNvPr>
          <p:cNvSpPr/>
          <p:nvPr/>
        </p:nvSpPr>
        <p:spPr>
          <a:xfrm>
            <a:off x="5693572" y="4367330"/>
            <a:ext cx="1534785" cy="899637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3E00EB7-1BC2-E092-FDD2-6AA2FA77FAB2}"/>
              </a:ext>
            </a:extLst>
          </p:cNvPr>
          <p:cNvSpPr/>
          <p:nvPr/>
        </p:nvSpPr>
        <p:spPr>
          <a:xfrm>
            <a:off x="3767983" y="2054113"/>
            <a:ext cx="1534785" cy="899637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17AEBC5-BBEC-9B61-06A9-69B734FD578D}"/>
              </a:ext>
            </a:extLst>
          </p:cNvPr>
          <p:cNvSpPr/>
          <p:nvPr/>
        </p:nvSpPr>
        <p:spPr>
          <a:xfrm>
            <a:off x="3708892" y="4330850"/>
            <a:ext cx="1534785" cy="899637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59F0EF6-5BBE-73F9-84AC-AB36B3AEE5BA}"/>
              </a:ext>
            </a:extLst>
          </p:cNvPr>
          <p:cNvSpPr/>
          <p:nvPr/>
        </p:nvSpPr>
        <p:spPr>
          <a:xfrm>
            <a:off x="10460985" y="3303423"/>
            <a:ext cx="1534785" cy="899637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7279D69-AD61-91E4-36BE-DF9687988105}"/>
              </a:ext>
            </a:extLst>
          </p:cNvPr>
          <p:cNvSpPr/>
          <p:nvPr/>
        </p:nvSpPr>
        <p:spPr>
          <a:xfrm>
            <a:off x="5678218" y="3290455"/>
            <a:ext cx="1534785" cy="899637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4367655-DCD4-D84D-AAF9-1E71A494948B}"/>
              </a:ext>
            </a:extLst>
          </p:cNvPr>
          <p:cNvSpPr/>
          <p:nvPr/>
        </p:nvSpPr>
        <p:spPr>
          <a:xfrm>
            <a:off x="10460984" y="4367330"/>
            <a:ext cx="1534785" cy="899637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1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6CBD0-BCD1-AE5E-E29A-74C9CEF37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8F3F-A6CD-916D-F839-801C8B4D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33" y="365126"/>
            <a:ext cx="9531728" cy="755576"/>
          </a:xfrm>
        </p:spPr>
        <p:txBody>
          <a:bodyPr>
            <a:normAutofit fontScale="90000"/>
          </a:bodyPr>
          <a:lstStyle/>
          <a:p>
            <a:r>
              <a:rPr lang="en-GB">
                <a:latin typeface="Work Sans"/>
              </a:rPr>
              <a:t>Starting with these will help make an efficient key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D1020-6190-01EB-6536-FDD47090083E}"/>
              </a:ext>
            </a:extLst>
          </p:cNvPr>
          <p:cNvSpPr txBox="1"/>
          <p:nvPr/>
        </p:nvSpPr>
        <p:spPr>
          <a:xfrm>
            <a:off x="4155538" y="1609805"/>
            <a:ext cx="98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587C4-E46D-E969-37C9-54D1605994F2}"/>
              </a:ext>
            </a:extLst>
          </p:cNvPr>
          <p:cNvSpPr txBox="1"/>
          <p:nvPr/>
        </p:nvSpPr>
        <p:spPr>
          <a:xfrm>
            <a:off x="5678826" y="1469846"/>
            <a:ext cx="1561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Colour of largest area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B300F5-B9FF-DA11-E915-926DA68CF426}"/>
              </a:ext>
            </a:extLst>
          </p:cNvPr>
          <p:cNvSpPr txBox="1"/>
          <p:nvPr/>
        </p:nvSpPr>
        <p:spPr>
          <a:xfrm>
            <a:off x="7828537" y="1469847"/>
            <a:ext cx="228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Colour of spots inside largest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BCF6CA-9FC7-F816-4F78-E2D49109E9DA}"/>
              </a:ext>
            </a:extLst>
          </p:cNvPr>
          <p:cNvSpPr txBox="1"/>
          <p:nvPr/>
        </p:nvSpPr>
        <p:spPr>
          <a:xfrm>
            <a:off x="10332251" y="160834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Work Sans"/>
              </a:rPr>
              <a:t>Colour of legs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9E2BB9-BB33-6F78-B128-A0981FB3D6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4635" y="4495319"/>
            <a:ext cx="1065149" cy="1255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E7ADF2-8B26-5737-F705-85EDE6CEB7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3917" y="3373338"/>
            <a:ext cx="1035061" cy="1255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5287B2-B245-3877-0A4D-87F164EC1D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3" b="-4044"/>
          <a:stretch>
            <a:fillRect/>
          </a:stretch>
        </p:blipFill>
        <p:spPr>
          <a:xfrm>
            <a:off x="1480002" y="2303470"/>
            <a:ext cx="974498" cy="12554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6A7639-DC1E-713F-4933-CF98DD8C16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930" y="1119297"/>
            <a:ext cx="1092575" cy="1255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C105E5-E708-1073-E0E6-101B5BCD952D}"/>
              </a:ext>
            </a:extLst>
          </p:cNvPr>
          <p:cNvSpPr/>
          <p:nvPr/>
        </p:nvSpPr>
        <p:spPr>
          <a:xfrm>
            <a:off x="4013747" y="2202649"/>
            <a:ext cx="1052587" cy="557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&gt;=6mm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684E20-6441-D9B6-5F3E-ADA7BD45A56A}"/>
              </a:ext>
            </a:extLst>
          </p:cNvPr>
          <p:cNvSpPr/>
          <p:nvPr/>
        </p:nvSpPr>
        <p:spPr>
          <a:xfrm>
            <a:off x="3954370" y="4490385"/>
            <a:ext cx="1052587" cy="557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&lt;=4mm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BE0157-2AE0-B52F-DFE3-01F152180291}"/>
              </a:ext>
            </a:extLst>
          </p:cNvPr>
          <p:cNvSpPr/>
          <p:nvPr/>
        </p:nvSpPr>
        <p:spPr>
          <a:xfrm>
            <a:off x="5892839" y="2202649"/>
            <a:ext cx="1133856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Red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03DD26-3531-CEF1-6085-5119F68B2C4A}"/>
              </a:ext>
            </a:extLst>
          </p:cNvPr>
          <p:cNvSpPr/>
          <p:nvPr/>
        </p:nvSpPr>
        <p:spPr>
          <a:xfrm>
            <a:off x="5892839" y="3384410"/>
            <a:ext cx="1133856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Yellow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7ACFA8-7DDD-DAA2-A005-BD5FB92604BE}"/>
              </a:ext>
            </a:extLst>
          </p:cNvPr>
          <p:cNvSpPr/>
          <p:nvPr/>
        </p:nvSpPr>
        <p:spPr>
          <a:xfrm>
            <a:off x="5892839" y="4423963"/>
            <a:ext cx="1133856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Orange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A146C8D-CA43-CBED-79C9-E232F0CD57CE}"/>
              </a:ext>
            </a:extLst>
          </p:cNvPr>
          <p:cNvSpPr/>
          <p:nvPr/>
        </p:nvSpPr>
        <p:spPr>
          <a:xfrm>
            <a:off x="8302524" y="2210549"/>
            <a:ext cx="1133856" cy="7132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Black spots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E6EB9E8-03D2-2BC9-22B1-83194A63BDA6}"/>
              </a:ext>
            </a:extLst>
          </p:cNvPr>
          <p:cNvSpPr/>
          <p:nvPr/>
        </p:nvSpPr>
        <p:spPr>
          <a:xfrm>
            <a:off x="10533419" y="2202649"/>
            <a:ext cx="1355668" cy="7863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Black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819F7A9-E76A-B2EA-253A-6653EF9E120B}"/>
              </a:ext>
            </a:extLst>
          </p:cNvPr>
          <p:cNvSpPr/>
          <p:nvPr/>
        </p:nvSpPr>
        <p:spPr>
          <a:xfrm>
            <a:off x="10533419" y="3313306"/>
            <a:ext cx="1355668" cy="7863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Yellow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C508CD1-7896-38C8-F78D-E331BF76014A}"/>
              </a:ext>
            </a:extLst>
          </p:cNvPr>
          <p:cNvSpPr/>
          <p:nvPr/>
        </p:nvSpPr>
        <p:spPr>
          <a:xfrm>
            <a:off x="10533419" y="4423963"/>
            <a:ext cx="1355668" cy="7863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Orange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88AB93-F9F2-EE6E-4E27-94490E7CC078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5066334" y="2481541"/>
            <a:ext cx="826505" cy="7772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C1013C-440E-277A-CAA9-D56B80D74909}"/>
              </a:ext>
            </a:extLst>
          </p:cNvPr>
          <p:cNvCxnSpPr>
            <a:cxnSpLocks/>
            <a:stCxn id="40" idx="3"/>
            <a:endCxn id="17" idx="1"/>
          </p:cNvCxnSpPr>
          <p:nvPr/>
        </p:nvCxnSpPr>
        <p:spPr>
          <a:xfrm>
            <a:off x="5066334" y="3539858"/>
            <a:ext cx="826505" cy="1240721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E37157-F550-0AD8-A337-9923E27BD50C}"/>
              </a:ext>
            </a:extLst>
          </p:cNvPr>
          <p:cNvCxnSpPr>
            <a:cxnSpLocks/>
            <a:stCxn id="17" idx="3"/>
            <a:endCxn id="32" idx="1"/>
          </p:cNvCxnSpPr>
          <p:nvPr/>
        </p:nvCxnSpPr>
        <p:spPr>
          <a:xfrm flipV="1">
            <a:off x="7026695" y="3675310"/>
            <a:ext cx="1236985" cy="1105269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E956596-A016-692C-AE72-E5A088896FD4}"/>
              </a:ext>
            </a:extLst>
          </p:cNvPr>
          <p:cNvCxnSpPr>
            <a:cxnSpLocks/>
            <a:stCxn id="32" idx="3"/>
            <a:endCxn id="22" idx="1"/>
          </p:cNvCxnSpPr>
          <p:nvPr/>
        </p:nvCxnSpPr>
        <p:spPr>
          <a:xfrm>
            <a:off x="9397536" y="3675310"/>
            <a:ext cx="1135883" cy="1141845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044F47-1D88-A2EC-0F9B-B5671B3F13F4}"/>
              </a:ext>
            </a:extLst>
          </p:cNvPr>
          <p:cNvCxnSpPr>
            <a:cxnSpLocks/>
          </p:cNvCxnSpPr>
          <p:nvPr/>
        </p:nvCxnSpPr>
        <p:spPr>
          <a:xfrm flipV="1">
            <a:off x="5042081" y="3741026"/>
            <a:ext cx="826505" cy="958978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161935-F9BC-474D-B68C-6F9EC46A5123}"/>
              </a:ext>
            </a:extLst>
          </p:cNvPr>
          <p:cNvCxnSpPr>
            <a:stCxn id="16" idx="3"/>
            <a:endCxn id="19" idx="1"/>
          </p:cNvCxnSpPr>
          <p:nvPr/>
        </p:nvCxnSpPr>
        <p:spPr>
          <a:xfrm flipV="1">
            <a:off x="7026695" y="2567165"/>
            <a:ext cx="1275829" cy="1173861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EA2A60-576E-FEAD-7D88-3427093D213E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9436380" y="2567165"/>
            <a:ext cx="1097039" cy="1139333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8EBCE63-1F5F-83C5-010A-60EC6264BD6A}"/>
              </a:ext>
            </a:extLst>
          </p:cNvPr>
          <p:cNvSpPr/>
          <p:nvPr/>
        </p:nvSpPr>
        <p:spPr>
          <a:xfrm>
            <a:off x="8263680" y="3318694"/>
            <a:ext cx="1133856" cy="7132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White spots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172C16-701E-07E6-8F66-F17D70B2CBB4}"/>
              </a:ext>
            </a:extLst>
          </p:cNvPr>
          <p:cNvCxnSpPr>
            <a:stCxn id="15" idx="3"/>
            <a:endCxn id="19" idx="1"/>
          </p:cNvCxnSpPr>
          <p:nvPr/>
        </p:nvCxnSpPr>
        <p:spPr>
          <a:xfrm>
            <a:off x="7026695" y="2559265"/>
            <a:ext cx="1275829" cy="79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01FD286-BC8F-76E2-A986-60777246E62C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9436380" y="2567165"/>
            <a:ext cx="1097039" cy="286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5A58A050-3D59-9936-7C0C-562348BFEC59}"/>
              </a:ext>
            </a:extLst>
          </p:cNvPr>
          <p:cNvSpPr/>
          <p:nvPr/>
        </p:nvSpPr>
        <p:spPr>
          <a:xfrm>
            <a:off x="4013747" y="3260966"/>
            <a:ext cx="1052587" cy="557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around 5mm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70CCF97-8F92-9442-9CD7-4DB969939EB8}"/>
              </a:ext>
            </a:extLst>
          </p:cNvPr>
          <p:cNvCxnSpPr>
            <a:cxnSpLocks/>
            <a:stCxn id="40" idx="3"/>
            <a:endCxn id="15" idx="1"/>
          </p:cNvCxnSpPr>
          <p:nvPr/>
        </p:nvCxnSpPr>
        <p:spPr>
          <a:xfrm flipV="1">
            <a:off x="5066334" y="2559265"/>
            <a:ext cx="826505" cy="980593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D082F2-5DF5-7961-8F4A-DFE10F6A8827}"/>
              </a:ext>
            </a:extLst>
          </p:cNvPr>
          <p:cNvCxnSpPr>
            <a:cxnSpLocks/>
          </p:cNvCxnSpPr>
          <p:nvPr/>
        </p:nvCxnSpPr>
        <p:spPr>
          <a:xfrm flipV="1">
            <a:off x="7053241" y="2614199"/>
            <a:ext cx="1230231" cy="78119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88DB153-685B-B1F6-EC11-65ED084DE336}"/>
              </a:ext>
            </a:extLst>
          </p:cNvPr>
          <p:cNvCxnSpPr>
            <a:cxnSpLocks/>
          </p:cNvCxnSpPr>
          <p:nvPr/>
        </p:nvCxnSpPr>
        <p:spPr>
          <a:xfrm>
            <a:off x="9473197" y="2581503"/>
            <a:ext cx="1060222" cy="171874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59FA00E-6780-BCCA-D0BC-D160EAF82D37}"/>
              </a:ext>
            </a:extLst>
          </p:cNvPr>
          <p:cNvCxnSpPr>
            <a:cxnSpLocks/>
          </p:cNvCxnSpPr>
          <p:nvPr/>
        </p:nvCxnSpPr>
        <p:spPr>
          <a:xfrm>
            <a:off x="2583505" y="1660270"/>
            <a:ext cx="806315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93417AD-14CC-060E-FAF3-5042B89861F0}"/>
              </a:ext>
            </a:extLst>
          </p:cNvPr>
          <p:cNvCxnSpPr>
            <a:cxnSpLocks/>
          </p:cNvCxnSpPr>
          <p:nvPr/>
        </p:nvCxnSpPr>
        <p:spPr>
          <a:xfrm>
            <a:off x="2559784" y="2895131"/>
            <a:ext cx="912364" cy="0"/>
          </a:xfrm>
          <a:prstGeom prst="line">
            <a:avLst/>
          </a:prstGeom>
          <a:ln w="57150">
            <a:solidFill>
              <a:schemeClr val="tx2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C2D4BA2-461C-AB29-F082-2F31D8FD32ED}"/>
              </a:ext>
            </a:extLst>
          </p:cNvPr>
          <p:cNvCxnSpPr>
            <a:cxnSpLocks/>
          </p:cNvCxnSpPr>
          <p:nvPr/>
        </p:nvCxnSpPr>
        <p:spPr>
          <a:xfrm>
            <a:off x="2552738" y="5123064"/>
            <a:ext cx="919410" cy="0"/>
          </a:xfrm>
          <a:prstGeom prst="line">
            <a:avLst/>
          </a:prstGeom>
          <a:ln w="57150"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3B2B297-9605-2ACD-36F2-7863FD7FB6F7}"/>
              </a:ext>
            </a:extLst>
          </p:cNvPr>
          <p:cNvCxnSpPr>
            <a:cxnSpLocks/>
          </p:cNvCxnSpPr>
          <p:nvPr/>
        </p:nvCxnSpPr>
        <p:spPr>
          <a:xfrm>
            <a:off x="2559784" y="3941883"/>
            <a:ext cx="830036" cy="0"/>
          </a:xfrm>
          <a:prstGeom prst="line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09540F9-0676-0656-B0CF-D685D4B6CBA0}"/>
              </a:ext>
            </a:extLst>
          </p:cNvPr>
          <p:cNvSpPr txBox="1"/>
          <p:nvPr/>
        </p:nvSpPr>
        <p:spPr>
          <a:xfrm>
            <a:off x="600271" y="1549016"/>
            <a:ext cx="873957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Work Sans"/>
              </a:rPr>
              <a:t>7-Spot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E2AC82F-C326-0742-F038-2E428576F1CE}"/>
              </a:ext>
            </a:extLst>
          </p:cNvPr>
          <p:cNvSpPr txBox="1"/>
          <p:nvPr/>
        </p:nvSpPr>
        <p:spPr>
          <a:xfrm>
            <a:off x="585782" y="2716916"/>
            <a:ext cx="878767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Work Sans"/>
              </a:rPr>
              <a:t>2-Spot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2378E63-3174-AB1D-4053-F9E672552F86}"/>
              </a:ext>
            </a:extLst>
          </p:cNvPr>
          <p:cNvSpPr txBox="1"/>
          <p:nvPr/>
        </p:nvSpPr>
        <p:spPr>
          <a:xfrm>
            <a:off x="499294" y="3812014"/>
            <a:ext cx="963725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Work Sans"/>
              </a:rPr>
              <a:t>14-Spot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E6EA68A-14ED-82F4-7AF9-5465DA63910B}"/>
              </a:ext>
            </a:extLst>
          </p:cNvPr>
          <p:cNvSpPr txBox="1"/>
          <p:nvPr/>
        </p:nvSpPr>
        <p:spPr>
          <a:xfrm>
            <a:off x="117316" y="5041070"/>
            <a:ext cx="1354858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Work Sans"/>
              </a:rPr>
              <a:t>Cream spot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C9F6B0-03EF-E60D-EED6-05040F19B177}"/>
              </a:ext>
            </a:extLst>
          </p:cNvPr>
          <p:cNvSpPr/>
          <p:nvPr/>
        </p:nvSpPr>
        <p:spPr>
          <a:xfrm>
            <a:off x="8086634" y="3227785"/>
            <a:ext cx="1534785" cy="899637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879AB63-9CB6-A2B4-2EE5-BF1AD181F120}"/>
              </a:ext>
            </a:extLst>
          </p:cNvPr>
          <p:cNvSpPr/>
          <p:nvPr/>
        </p:nvSpPr>
        <p:spPr>
          <a:xfrm>
            <a:off x="5693572" y="4367330"/>
            <a:ext cx="1534785" cy="899637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0B8427-05A1-8BF8-81E0-3EB74461ED25}"/>
              </a:ext>
            </a:extLst>
          </p:cNvPr>
          <p:cNvSpPr/>
          <p:nvPr/>
        </p:nvSpPr>
        <p:spPr>
          <a:xfrm>
            <a:off x="3767983" y="2054113"/>
            <a:ext cx="1534785" cy="899637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B87AE5C-F4C5-06D4-38A3-0D7417D70A4E}"/>
              </a:ext>
            </a:extLst>
          </p:cNvPr>
          <p:cNvSpPr/>
          <p:nvPr/>
        </p:nvSpPr>
        <p:spPr>
          <a:xfrm>
            <a:off x="3708892" y="4330850"/>
            <a:ext cx="1534785" cy="899637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6A866AA-40FB-E13C-8500-E39665BE9854}"/>
              </a:ext>
            </a:extLst>
          </p:cNvPr>
          <p:cNvSpPr/>
          <p:nvPr/>
        </p:nvSpPr>
        <p:spPr>
          <a:xfrm>
            <a:off x="10460985" y="3303423"/>
            <a:ext cx="1534785" cy="899637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0C0A7AE-BD90-EFDB-B937-C6DF8EA32182}"/>
              </a:ext>
            </a:extLst>
          </p:cNvPr>
          <p:cNvSpPr/>
          <p:nvPr/>
        </p:nvSpPr>
        <p:spPr>
          <a:xfrm>
            <a:off x="5678218" y="3290455"/>
            <a:ext cx="1534785" cy="899637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5D11FF6-FC62-33E0-D824-4406CFD6A6D8}"/>
              </a:ext>
            </a:extLst>
          </p:cNvPr>
          <p:cNvSpPr/>
          <p:nvPr/>
        </p:nvSpPr>
        <p:spPr>
          <a:xfrm>
            <a:off x="10460984" y="4367330"/>
            <a:ext cx="1534785" cy="899637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8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7229C-5FC7-BD32-6C38-5D0562C85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D4FC2-1833-6AF0-4E46-080D9E83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6632170" cy="824848"/>
          </a:xfrm>
        </p:spPr>
        <p:txBody>
          <a:bodyPr>
            <a:normAutofit/>
          </a:bodyPr>
          <a:lstStyle/>
          <a:p>
            <a:r>
              <a:rPr lang="en-GB" dirty="0"/>
              <a:t>Turn the options into questions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EAA90ADF-82DC-0FCA-42FE-5FFE5EF3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315" y="4006671"/>
            <a:ext cx="4055102" cy="266578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3EBF99B-30E8-4D39-1579-1F1ECE68EDE9}"/>
              </a:ext>
            </a:extLst>
          </p:cNvPr>
          <p:cNvSpPr txBox="1"/>
          <p:nvPr/>
        </p:nvSpPr>
        <p:spPr>
          <a:xfrm>
            <a:off x="148235" y="1354015"/>
            <a:ext cx="20850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Is the largest area yellow?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99A8C8A-99CF-7EA5-D307-C8DFFB93C35D}"/>
              </a:ext>
            </a:extLst>
          </p:cNvPr>
          <p:cNvSpPr txBox="1"/>
          <p:nvPr/>
        </p:nvSpPr>
        <p:spPr>
          <a:xfrm>
            <a:off x="148235" y="2487080"/>
            <a:ext cx="20850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Is the largest area orange?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55C3BC8-83BE-36AF-71DB-C8CD6ED2D8B3}"/>
              </a:ext>
            </a:extLst>
          </p:cNvPr>
          <p:cNvCxnSpPr>
            <a:cxnSpLocks/>
            <a:stCxn id="62" idx="3"/>
            <a:endCxn id="66" idx="1"/>
          </p:cNvCxnSpPr>
          <p:nvPr/>
        </p:nvCxnSpPr>
        <p:spPr>
          <a:xfrm flipV="1">
            <a:off x="2233246" y="1677180"/>
            <a:ext cx="787723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6E82CB4-1DFE-FA86-20BD-75687982FC36}"/>
              </a:ext>
            </a:extLst>
          </p:cNvPr>
          <p:cNvSpPr txBox="1"/>
          <p:nvPr/>
        </p:nvSpPr>
        <p:spPr>
          <a:xfrm>
            <a:off x="3020969" y="1492514"/>
            <a:ext cx="21752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Work Sans"/>
              </a:rPr>
              <a:t>14-spot ladybird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9EAAE6C-A67F-BABD-1EFA-5EA2F35D243E}"/>
              </a:ext>
            </a:extLst>
          </p:cNvPr>
          <p:cNvSpPr txBox="1"/>
          <p:nvPr/>
        </p:nvSpPr>
        <p:spPr>
          <a:xfrm>
            <a:off x="3051049" y="2485211"/>
            <a:ext cx="21752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Work Sans"/>
              </a:rPr>
              <a:t>Cream-spot ladybird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F5EACDE-9E6C-628A-4BF4-EB78479512FF}"/>
              </a:ext>
            </a:extLst>
          </p:cNvPr>
          <p:cNvCxnSpPr>
            <a:cxnSpLocks/>
            <a:stCxn id="63" idx="3"/>
            <a:endCxn id="69" idx="1"/>
          </p:cNvCxnSpPr>
          <p:nvPr/>
        </p:nvCxnSpPr>
        <p:spPr>
          <a:xfrm flipV="1">
            <a:off x="2233246" y="2808377"/>
            <a:ext cx="817803" cy="18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BB29F7F-1DF8-0201-C347-1C0F703E3A9A}"/>
              </a:ext>
            </a:extLst>
          </p:cNvPr>
          <p:cNvCxnSpPr>
            <a:stCxn id="62" idx="2"/>
            <a:endCxn id="63" idx="0"/>
          </p:cNvCxnSpPr>
          <p:nvPr/>
        </p:nvCxnSpPr>
        <p:spPr>
          <a:xfrm>
            <a:off x="1190740" y="2010372"/>
            <a:ext cx="1" cy="4767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2023F0A-7242-5B84-5053-7A3CA8235388}"/>
              </a:ext>
            </a:extLst>
          </p:cNvPr>
          <p:cNvSpPr txBox="1"/>
          <p:nvPr/>
        </p:nvSpPr>
        <p:spPr>
          <a:xfrm>
            <a:off x="148235" y="3633373"/>
            <a:ext cx="20850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Is it bigger than 6mm?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1FA10E5-8BEC-CBF4-52BA-AE84B56EA7E4}"/>
              </a:ext>
            </a:extLst>
          </p:cNvPr>
          <p:cNvCxnSpPr>
            <a:stCxn id="63" idx="2"/>
            <a:endCxn id="78" idx="0"/>
          </p:cNvCxnSpPr>
          <p:nvPr/>
        </p:nvCxnSpPr>
        <p:spPr>
          <a:xfrm>
            <a:off x="1190741" y="3133411"/>
            <a:ext cx="0" cy="4999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892C0617-7711-57E7-2FE1-88D83CEE7384}"/>
              </a:ext>
            </a:extLst>
          </p:cNvPr>
          <p:cNvSpPr txBox="1"/>
          <p:nvPr/>
        </p:nvSpPr>
        <p:spPr>
          <a:xfrm>
            <a:off x="3020970" y="3820654"/>
            <a:ext cx="21752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Work Sans"/>
              </a:rPr>
              <a:t>7-spot ladybird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1723DD3-434A-6606-2C80-0AF841F76EA9}"/>
              </a:ext>
            </a:extLst>
          </p:cNvPr>
          <p:cNvSpPr txBox="1"/>
          <p:nvPr/>
        </p:nvSpPr>
        <p:spPr>
          <a:xfrm>
            <a:off x="343426" y="4885175"/>
            <a:ext cx="16946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Work Sans"/>
              </a:rPr>
              <a:t>2-spot ladybird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CBA5611-2CD5-7E10-076B-9DEA741699B5}"/>
              </a:ext>
            </a:extLst>
          </p:cNvPr>
          <p:cNvCxnSpPr>
            <a:cxnSpLocks/>
          </p:cNvCxnSpPr>
          <p:nvPr/>
        </p:nvCxnSpPr>
        <p:spPr>
          <a:xfrm flipV="1">
            <a:off x="2228669" y="3956537"/>
            <a:ext cx="78772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C443F15-AFEB-5928-F45B-055948474380}"/>
              </a:ext>
            </a:extLst>
          </p:cNvPr>
          <p:cNvCxnSpPr>
            <a:cxnSpLocks/>
            <a:stCxn id="78" idx="2"/>
            <a:endCxn id="83" idx="0"/>
          </p:cNvCxnSpPr>
          <p:nvPr/>
        </p:nvCxnSpPr>
        <p:spPr>
          <a:xfrm flipH="1">
            <a:off x="1190740" y="4279704"/>
            <a:ext cx="1" cy="6054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0155AF5-2BF6-11F0-5B13-6083C9D75CB5}"/>
              </a:ext>
            </a:extLst>
          </p:cNvPr>
          <p:cNvSpPr txBox="1"/>
          <p:nvPr/>
        </p:nvSpPr>
        <p:spPr>
          <a:xfrm>
            <a:off x="2433216" y="1397975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Work Sans"/>
              </a:rPr>
              <a:t>Yes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383F5D4-4817-1773-5AFB-9914954217CA}"/>
              </a:ext>
            </a:extLst>
          </p:cNvPr>
          <p:cNvSpPr txBox="1"/>
          <p:nvPr/>
        </p:nvSpPr>
        <p:spPr>
          <a:xfrm>
            <a:off x="2433216" y="2552979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Work Sans"/>
              </a:rPr>
              <a:t>Yes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3DC066E-2EA2-A7BF-B35A-F39559A4A3E2}"/>
              </a:ext>
            </a:extLst>
          </p:cNvPr>
          <p:cNvSpPr txBox="1"/>
          <p:nvPr/>
        </p:nvSpPr>
        <p:spPr>
          <a:xfrm>
            <a:off x="2433216" y="3694927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Work Sans"/>
              </a:rPr>
              <a:t>Yes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FD7BA18-46C7-8877-490B-BCDF4879F87D}"/>
              </a:ext>
            </a:extLst>
          </p:cNvPr>
          <p:cNvSpPr txBox="1"/>
          <p:nvPr/>
        </p:nvSpPr>
        <p:spPr>
          <a:xfrm>
            <a:off x="1280976" y="210808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Work Sans"/>
              </a:rPr>
              <a:t>No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2EFBDF8-45E7-1D6E-0132-9C36E02AE3D3}"/>
              </a:ext>
            </a:extLst>
          </p:cNvPr>
          <p:cNvSpPr txBox="1"/>
          <p:nvPr/>
        </p:nvSpPr>
        <p:spPr>
          <a:xfrm>
            <a:off x="1280976" y="323990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Work Sans"/>
              </a:rPr>
              <a:t>No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D2F81E5-FC97-8750-CF2B-84E86807F366}"/>
              </a:ext>
            </a:extLst>
          </p:cNvPr>
          <p:cNvSpPr txBox="1"/>
          <p:nvPr/>
        </p:nvSpPr>
        <p:spPr>
          <a:xfrm>
            <a:off x="1280976" y="4451836"/>
            <a:ext cx="429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Work Sans"/>
              </a:rPr>
              <a:t>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D2C86-EA00-9C6E-D562-551543CB7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467" t="14824" r="-8" b="20627"/>
          <a:stretch>
            <a:fillRect/>
          </a:stretch>
        </p:blipFill>
        <p:spPr>
          <a:xfrm>
            <a:off x="6217156" y="1168568"/>
            <a:ext cx="5179089" cy="26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3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7C4EC-77AE-BBAD-BB33-CEB384D4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We’ve created a key for identifying ladybirds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B78A6-3135-58CB-8E35-6086664B3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Our key identifies ladybirds by asking a series of questions about the ladybird we are looking at.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 algorithm is a series of steps for solving a problem.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Our key is a type of algorithm.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33F53-3009-5744-A60E-F23120EE48F7}"/>
              </a:ext>
            </a:extLst>
          </p:cNvPr>
          <p:cNvSpPr txBox="1"/>
          <p:nvPr/>
        </p:nvSpPr>
        <p:spPr>
          <a:xfrm>
            <a:off x="6920510" y="1355322"/>
            <a:ext cx="20850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Is the largest area yellow?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FCAEB-7631-1AEC-B7F6-79C405BCA757}"/>
              </a:ext>
            </a:extLst>
          </p:cNvPr>
          <p:cNvSpPr txBox="1"/>
          <p:nvPr/>
        </p:nvSpPr>
        <p:spPr>
          <a:xfrm>
            <a:off x="6920510" y="2488387"/>
            <a:ext cx="20850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Is the largest area orange?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CC20E5-6C03-2521-AA35-65BCE13997E6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9005521" y="1678487"/>
            <a:ext cx="787723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01A7F5E-2853-4E3A-F263-F03CBA517A05}"/>
              </a:ext>
            </a:extLst>
          </p:cNvPr>
          <p:cNvSpPr txBox="1"/>
          <p:nvPr/>
        </p:nvSpPr>
        <p:spPr>
          <a:xfrm>
            <a:off x="9793244" y="1493821"/>
            <a:ext cx="21752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Work Sans"/>
              </a:rPr>
              <a:t>14-spot ladybird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51958-5EC0-7795-09E4-0421BAA5535F}"/>
              </a:ext>
            </a:extLst>
          </p:cNvPr>
          <p:cNvSpPr txBox="1"/>
          <p:nvPr/>
        </p:nvSpPr>
        <p:spPr>
          <a:xfrm>
            <a:off x="9823324" y="2486518"/>
            <a:ext cx="21752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Work Sans"/>
              </a:rPr>
              <a:t>Cream-spot ladybird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ABC29C-D17B-6A67-0D74-970F1F2ADCEB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9005521" y="2809684"/>
            <a:ext cx="817803" cy="18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50366B-242B-FD72-31AD-749A404040F1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7963015" y="2011679"/>
            <a:ext cx="1" cy="4767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0BA49C-7947-AC0E-CF9D-83CDA2850210}"/>
              </a:ext>
            </a:extLst>
          </p:cNvPr>
          <p:cNvSpPr txBox="1"/>
          <p:nvPr/>
        </p:nvSpPr>
        <p:spPr>
          <a:xfrm>
            <a:off x="6920510" y="3634680"/>
            <a:ext cx="20850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Is it bigger than 6mm?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7FC3C2-4DC8-C4CB-C586-F96D55F083A1}"/>
              </a:ext>
            </a:extLst>
          </p:cNvPr>
          <p:cNvCxnSpPr>
            <a:stCxn id="6" idx="2"/>
            <a:endCxn id="12" idx="0"/>
          </p:cNvCxnSpPr>
          <p:nvPr/>
        </p:nvCxnSpPr>
        <p:spPr>
          <a:xfrm>
            <a:off x="7963016" y="3134718"/>
            <a:ext cx="0" cy="4999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1BC7A04-EE91-FB48-8DF0-4215BFD6F60D}"/>
              </a:ext>
            </a:extLst>
          </p:cNvPr>
          <p:cNvSpPr txBox="1"/>
          <p:nvPr/>
        </p:nvSpPr>
        <p:spPr>
          <a:xfrm>
            <a:off x="9793245" y="3821961"/>
            <a:ext cx="21752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Work Sans"/>
              </a:rPr>
              <a:t>7-spot ladybird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C7809-8BC4-648E-6947-53855CC98C75}"/>
              </a:ext>
            </a:extLst>
          </p:cNvPr>
          <p:cNvSpPr txBox="1"/>
          <p:nvPr/>
        </p:nvSpPr>
        <p:spPr>
          <a:xfrm>
            <a:off x="7115701" y="4886482"/>
            <a:ext cx="16946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Work Sans"/>
              </a:rPr>
              <a:t>2-spot ladybird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BA430C-7D21-386D-673E-D130FA779BA4}"/>
              </a:ext>
            </a:extLst>
          </p:cNvPr>
          <p:cNvCxnSpPr>
            <a:cxnSpLocks/>
          </p:cNvCxnSpPr>
          <p:nvPr/>
        </p:nvCxnSpPr>
        <p:spPr>
          <a:xfrm flipV="1">
            <a:off x="9000944" y="3957844"/>
            <a:ext cx="78772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A01269-3B35-3291-DE93-566427E597EF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7963015" y="4281011"/>
            <a:ext cx="1" cy="6054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270D35D-31B3-50F4-A18B-CA007D771475}"/>
              </a:ext>
            </a:extLst>
          </p:cNvPr>
          <p:cNvSpPr txBox="1"/>
          <p:nvPr/>
        </p:nvSpPr>
        <p:spPr>
          <a:xfrm>
            <a:off x="9205491" y="1399282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Work Sans"/>
              </a:rPr>
              <a:t>Yes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165465-EBC1-22AF-0F5F-BDA39AAD0FCB}"/>
              </a:ext>
            </a:extLst>
          </p:cNvPr>
          <p:cNvSpPr txBox="1"/>
          <p:nvPr/>
        </p:nvSpPr>
        <p:spPr>
          <a:xfrm>
            <a:off x="9205491" y="2554286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Work Sans"/>
              </a:rPr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037501-8F57-06D9-F627-3205ECF0BBDA}"/>
              </a:ext>
            </a:extLst>
          </p:cNvPr>
          <p:cNvSpPr txBox="1"/>
          <p:nvPr/>
        </p:nvSpPr>
        <p:spPr>
          <a:xfrm>
            <a:off x="9205491" y="3696234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Work Sans"/>
              </a:rPr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919FDF-15C9-D828-BC31-5C7B3077144E}"/>
              </a:ext>
            </a:extLst>
          </p:cNvPr>
          <p:cNvSpPr txBox="1"/>
          <p:nvPr/>
        </p:nvSpPr>
        <p:spPr>
          <a:xfrm>
            <a:off x="8053251" y="2109392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Work Sans"/>
              </a:rPr>
              <a:t>No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FF8832-B94A-400B-08C8-15B2A6E51C70}"/>
              </a:ext>
            </a:extLst>
          </p:cNvPr>
          <p:cNvSpPr txBox="1"/>
          <p:nvPr/>
        </p:nvSpPr>
        <p:spPr>
          <a:xfrm>
            <a:off x="8053251" y="324121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Work Sans"/>
              </a:rPr>
              <a:t>No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4BFB1F-B01F-7818-BEC3-A10911A01EA4}"/>
              </a:ext>
            </a:extLst>
          </p:cNvPr>
          <p:cNvSpPr txBox="1"/>
          <p:nvPr/>
        </p:nvSpPr>
        <p:spPr>
          <a:xfrm>
            <a:off x="8053251" y="4453143"/>
            <a:ext cx="429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Work Sans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050485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7A5B8-FB08-6059-F974-AB0782FF3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BD8-2407-DE81-28EE-45CAF484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Let’s try our algorithm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4094E3-578A-7268-3176-B745DDF2A184}"/>
              </a:ext>
            </a:extLst>
          </p:cNvPr>
          <p:cNvGrpSpPr/>
          <p:nvPr/>
        </p:nvGrpSpPr>
        <p:grpSpPr>
          <a:xfrm>
            <a:off x="551145" y="1454765"/>
            <a:ext cx="5995219" cy="3948470"/>
            <a:chOff x="721368" y="1740153"/>
            <a:chExt cx="5995219" cy="394847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40AFCE-2759-58B5-E10B-D8FCFD971228}"/>
                </a:ext>
              </a:extLst>
            </p:cNvPr>
            <p:cNvSpPr/>
            <p:nvPr/>
          </p:nvSpPr>
          <p:spPr>
            <a:xfrm>
              <a:off x="721368" y="1740153"/>
              <a:ext cx="5899240" cy="394847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A close up of a bug&#10;&#10;AI-generated content may be incorrect.">
              <a:extLst>
                <a:ext uri="{FF2B5EF4-FFF2-40B4-BE49-F238E27FC236}">
                  <a16:creationId xmlns:a16="http://schemas.microsoft.com/office/drawing/2014/main" id="{46DFFE6D-76C4-0666-D379-4B6DCDD5B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9122" y="1975753"/>
              <a:ext cx="2897465" cy="348689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26D162-2799-5656-2FBC-8E87431FEC60}"/>
                </a:ext>
              </a:extLst>
            </p:cNvPr>
            <p:cNvSpPr txBox="1"/>
            <p:nvPr/>
          </p:nvSpPr>
          <p:spPr>
            <a:xfrm>
              <a:off x="892266" y="1995805"/>
              <a:ext cx="28265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Work Sans"/>
                </a:rPr>
                <a:t>This is a photo of a different 2-spot ladybird. </a:t>
              </a:r>
            </a:p>
            <a:p>
              <a:endParaRPr lang="en-GB" sz="2000" dirty="0">
                <a:latin typeface="Work Sans"/>
              </a:endParaRPr>
            </a:p>
            <a:p>
              <a:r>
                <a:rPr lang="en-GB" sz="2000" dirty="0">
                  <a:latin typeface="Work Sans"/>
                </a:rPr>
                <a:t>Does our algorithm correctly identify it?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FE63088-F4F5-5352-EAB9-4ABF9978BF99}"/>
              </a:ext>
            </a:extLst>
          </p:cNvPr>
          <p:cNvSpPr txBox="1"/>
          <p:nvPr/>
        </p:nvSpPr>
        <p:spPr>
          <a:xfrm>
            <a:off x="6920510" y="1355322"/>
            <a:ext cx="20850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Is the largest area yellow?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A6C809-C15F-655A-AB78-8A3C67464714}"/>
              </a:ext>
            </a:extLst>
          </p:cNvPr>
          <p:cNvSpPr txBox="1"/>
          <p:nvPr/>
        </p:nvSpPr>
        <p:spPr>
          <a:xfrm>
            <a:off x="6920510" y="2488387"/>
            <a:ext cx="20850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Is the largest area orange?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A56B54-96BF-4BD7-D9F1-03383893455E}"/>
              </a:ext>
            </a:extLst>
          </p:cNvPr>
          <p:cNvCxnSpPr>
            <a:cxnSpLocks/>
            <a:stCxn id="27" idx="3"/>
            <a:endCxn id="30" idx="1"/>
          </p:cNvCxnSpPr>
          <p:nvPr/>
        </p:nvCxnSpPr>
        <p:spPr>
          <a:xfrm flipV="1">
            <a:off x="9005521" y="1678487"/>
            <a:ext cx="787723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3935063-BCE7-73CD-1EA5-154DF9E95A2F}"/>
              </a:ext>
            </a:extLst>
          </p:cNvPr>
          <p:cNvSpPr txBox="1"/>
          <p:nvPr/>
        </p:nvSpPr>
        <p:spPr>
          <a:xfrm>
            <a:off x="9793244" y="1493821"/>
            <a:ext cx="21752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Work Sans"/>
              </a:rPr>
              <a:t>14-spot ladybird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71C16C-E2BF-F856-E67F-3B22A58B6935}"/>
              </a:ext>
            </a:extLst>
          </p:cNvPr>
          <p:cNvSpPr txBox="1"/>
          <p:nvPr/>
        </p:nvSpPr>
        <p:spPr>
          <a:xfrm>
            <a:off x="9823324" y="2486518"/>
            <a:ext cx="21752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Work Sans"/>
              </a:rPr>
              <a:t>Cream-spot ladybird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F75057D-4452-4A8D-A69C-B42BEA69102C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 flipV="1">
            <a:off x="9005521" y="2809684"/>
            <a:ext cx="817803" cy="18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07F89F4-FFEA-195C-3B10-62D8EEC211FC}"/>
              </a:ext>
            </a:extLst>
          </p:cNvPr>
          <p:cNvCxnSpPr>
            <a:stCxn id="27" idx="2"/>
            <a:endCxn id="28" idx="0"/>
          </p:cNvCxnSpPr>
          <p:nvPr/>
        </p:nvCxnSpPr>
        <p:spPr>
          <a:xfrm>
            <a:off x="7963015" y="2011679"/>
            <a:ext cx="1" cy="4767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69B8C5C-73E9-964A-4025-281CA3792587}"/>
              </a:ext>
            </a:extLst>
          </p:cNvPr>
          <p:cNvSpPr txBox="1"/>
          <p:nvPr/>
        </p:nvSpPr>
        <p:spPr>
          <a:xfrm>
            <a:off x="6920510" y="3634680"/>
            <a:ext cx="20850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Is it bigger than 6mm?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4FC049-1234-0145-B7FA-CAB41E7D3CEF}"/>
              </a:ext>
            </a:extLst>
          </p:cNvPr>
          <p:cNvCxnSpPr>
            <a:stCxn id="28" idx="2"/>
            <a:endCxn id="34" idx="0"/>
          </p:cNvCxnSpPr>
          <p:nvPr/>
        </p:nvCxnSpPr>
        <p:spPr>
          <a:xfrm>
            <a:off x="7963016" y="3134718"/>
            <a:ext cx="0" cy="4999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51985B6-6B4E-B296-258B-D6069C6B6FA0}"/>
              </a:ext>
            </a:extLst>
          </p:cNvPr>
          <p:cNvSpPr txBox="1"/>
          <p:nvPr/>
        </p:nvSpPr>
        <p:spPr>
          <a:xfrm>
            <a:off x="9793245" y="3821961"/>
            <a:ext cx="21752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Work Sans"/>
              </a:rPr>
              <a:t>7-spot ladybird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C6F6B7-311F-BEEC-CD91-C9701C7EF581}"/>
              </a:ext>
            </a:extLst>
          </p:cNvPr>
          <p:cNvSpPr txBox="1"/>
          <p:nvPr/>
        </p:nvSpPr>
        <p:spPr>
          <a:xfrm>
            <a:off x="7115701" y="4886482"/>
            <a:ext cx="16946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Work Sans"/>
              </a:rPr>
              <a:t>2-spot ladybird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5DF7BA-CE96-11A1-080C-717159D4DC6D}"/>
              </a:ext>
            </a:extLst>
          </p:cNvPr>
          <p:cNvCxnSpPr>
            <a:cxnSpLocks/>
          </p:cNvCxnSpPr>
          <p:nvPr/>
        </p:nvCxnSpPr>
        <p:spPr>
          <a:xfrm flipV="1">
            <a:off x="9000944" y="3957844"/>
            <a:ext cx="78772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FD7FEC1-5517-5BDD-D056-CED17F1783C9}"/>
              </a:ext>
            </a:extLst>
          </p:cNvPr>
          <p:cNvCxnSpPr>
            <a:cxnSpLocks/>
            <a:stCxn id="34" idx="2"/>
            <a:endCxn id="37" idx="0"/>
          </p:cNvCxnSpPr>
          <p:nvPr/>
        </p:nvCxnSpPr>
        <p:spPr>
          <a:xfrm flipH="1">
            <a:off x="7963015" y="4281011"/>
            <a:ext cx="1" cy="6054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1DFE1CB-C51D-09F8-C085-5844E9A2E3F4}"/>
              </a:ext>
            </a:extLst>
          </p:cNvPr>
          <p:cNvSpPr txBox="1"/>
          <p:nvPr/>
        </p:nvSpPr>
        <p:spPr>
          <a:xfrm>
            <a:off x="9205491" y="1399282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Work Sans"/>
              </a:rPr>
              <a:t>Yes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DBDB3-E2E0-D1A7-CF68-038A3188BA6E}"/>
              </a:ext>
            </a:extLst>
          </p:cNvPr>
          <p:cNvSpPr txBox="1"/>
          <p:nvPr/>
        </p:nvSpPr>
        <p:spPr>
          <a:xfrm>
            <a:off x="9205491" y="2554286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Work Sans"/>
              </a:rPr>
              <a:t>Yes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FCC6CF-077F-E98E-C6E9-27C431BA0E41}"/>
              </a:ext>
            </a:extLst>
          </p:cNvPr>
          <p:cNvSpPr txBox="1"/>
          <p:nvPr/>
        </p:nvSpPr>
        <p:spPr>
          <a:xfrm>
            <a:off x="9205491" y="3696234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Work Sans"/>
              </a:rPr>
              <a:t>Yes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E90438-EB25-BD5F-1469-87951F0BAEE1}"/>
              </a:ext>
            </a:extLst>
          </p:cNvPr>
          <p:cNvSpPr txBox="1"/>
          <p:nvPr/>
        </p:nvSpPr>
        <p:spPr>
          <a:xfrm>
            <a:off x="8053251" y="2109392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Work Sans"/>
              </a:rPr>
              <a:t>No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DE9331-800A-E868-11C9-5CD9FD5F7414}"/>
              </a:ext>
            </a:extLst>
          </p:cNvPr>
          <p:cNvSpPr txBox="1"/>
          <p:nvPr/>
        </p:nvSpPr>
        <p:spPr>
          <a:xfrm>
            <a:off x="8053251" y="324121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Work Sans"/>
              </a:rPr>
              <a:t>No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0487C0-8F89-EF80-85E9-25F13700D5C7}"/>
              </a:ext>
            </a:extLst>
          </p:cNvPr>
          <p:cNvSpPr txBox="1"/>
          <p:nvPr/>
        </p:nvSpPr>
        <p:spPr>
          <a:xfrm>
            <a:off x="8053251" y="4453143"/>
            <a:ext cx="429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Work Sans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159506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9879E96-A2F0-2266-B49E-7A3812691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48990"/>
              </p:ext>
            </p:extLst>
          </p:nvPr>
        </p:nvGraphicFramePr>
        <p:xfrm>
          <a:off x="7547835" y="228600"/>
          <a:ext cx="4388211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8211">
                  <a:extLst>
                    <a:ext uri="{9D8B030D-6E8A-4147-A177-3AD203B41FA5}">
                      <a16:colId xmlns:a16="http://schemas.microsoft.com/office/drawing/2014/main" val="1120891639"/>
                    </a:ext>
                  </a:extLst>
                </a:gridCol>
              </a:tblGrid>
              <a:tr h="25849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44701"/>
                  </a:ext>
                </a:extLst>
              </a:tr>
              <a:tr h="17584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238814"/>
                  </a:ext>
                </a:extLst>
              </a:tr>
              <a:tr h="22098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1626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0A3B991-A31A-E4A2-F0D5-16019830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 your bumblebee table to create a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53D18-1D88-23CA-7CBD-446B480ED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1678488"/>
            <a:ext cx="6005298" cy="449847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GB" sz="2000" dirty="0"/>
              <a:t>Identify the range of options (values) in each column (variable). </a:t>
            </a:r>
          </a:p>
          <a:p>
            <a:pPr marL="457200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GB" sz="2000" dirty="0"/>
              <a:t>Group together values that are numbers into ranges.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2000" dirty="0"/>
              <a:t>Draw connections for each species.</a:t>
            </a:r>
          </a:p>
          <a:p>
            <a:pPr marL="457200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GB" sz="2000" dirty="0"/>
              <a:t>Identify options associated with one or only a few species.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000" dirty="0"/>
              <a:t>Turn the options into questions.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EEE384-FC41-BF89-29D2-E87E7BF3D453}"/>
              </a:ext>
            </a:extLst>
          </p:cNvPr>
          <p:cNvSpPr txBox="1"/>
          <p:nvPr/>
        </p:nvSpPr>
        <p:spPr>
          <a:xfrm>
            <a:off x="7547836" y="28730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F2969-65EC-89FE-BB4A-08D87B07A4BE}"/>
              </a:ext>
            </a:extLst>
          </p:cNvPr>
          <p:cNvSpPr txBox="1"/>
          <p:nvPr/>
        </p:nvSpPr>
        <p:spPr>
          <a:xfrm>
            <a:off x="7547836" y="299697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95F987-1148-D856-CC92-015D676B0165}"/>
              </a:ext>
            </a:extLst>
          </p:cNvPr>
          <p:cNvSpPr txBox="1"/>
          <p:nvPr/>
        </p:nvSpPr>
        <p:spPr>
          <a:xfrm>
            <a:off x="7547836" y="465066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1CE93-2758-5C84-AEA6-85A019AEA0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746" t="17115" r="52115" b="17691"/>
          <a:stretch>
            <a:fillRect/>
          </a:stretch>
        </p:blipFill>
        <p:spPr>
          <a:xfrm>
            <a:off x="8524930" y="4718258"/>
            <a:ext cx="2487718" cy="1875934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6E4E951-CB93-9CBA-268F-8D4CAF233CC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l="41766" t="12661" r="238" b="21984"/>
          <a:stretch>
            <a:fillRect/>
          </a:stretch>
        </p:blipFill>
        <p:spPr>
          <a:xfrm>
            <a:off x="8168537" y="277878"/>
            <a:ext cx="3423341" cy="2476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7CC28-6637-D39B-68A5-3170FEC8EC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>
            <a:fillRect/>
          </a:stretch>
        </p:blipFill>
        <p:spPr>
          <a:xfrm>
            <a:off x="8225239" y="2922309"/>
            <a:ext cx="3246014" cy="152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65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88391-0136-C482-4507-E679CA71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14EA5-22F8-AB45-3650-443263F89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1678488"/>
            <a:ext cx="10051785" cy="4498475"/>
          </a:xfrm>
        </p:spPr>
        <p:txBody>
          <a:bodyPr/>
          <a:lstStyle/>
          <a:p>
            <a:r>
              <a:rPr lang="en-GB" dirty="0"/>
              <a:t>Sometimes people see colours differently. What problems might that cause with our keys?</a:t>
            </a:r>
          </a:p>
          <a:p>
            <a:endParaRPr lang="en-GB" dirty="0"/>
          </a:p>
          <a:p>
            <a:r>
              <a:rPr lang="en-GB" dirty="0"/>
              <a:t>Do computers have the same difficulties with colour?</a:t>
            </a:r>
          </a:p>
        </p:txBody>
      </p:sp>
    </p:spTree>
    <p:extLst>
      <p:ext uri="{BB962C8B-B14F-4D97-AF65-F5344CB8AC3E}">
        <p14:creationId xmlns:p14="http://schemas.microsoft.com/office/powerpoint/2010/main" val="352667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62AA-3DBB-D749-E7AA-02834532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3DBE2-8FC4-8637-6777-8921BD592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1678488"/>
            <a:ext cx="10847858" cy="4498475"/>
          </a:xfrm>
        </p:spPr>
        <p:txBody>
          <a:bodyPr/>
          <a:lstStyle/>
          <a:p>
            <a:r>
              <a:rPr lang="en-GB" dirty="0"/>
              <a:t>What are some reasons why we are asked to group together values that are numbers into ranges?</a:t>
            </a:r>
          </a:p>
          <a:p>
            <a:endParaRPr lang="en-GB" dirty="0"/>
          </a:p>
          <a:p>
            <a:r>
              <a:rPr lang="en-GB" dirty="0"/>
              <a:t>What are some reasons why we are asked to turn continuous variables into discrete variables?</a:t>
            </a:r>
          </a:p>
        </p:txBody>
      </p:sp>
    </p:spTree>
    <p:extLst>
      <p:ext uri="{BB962C8B-B14F-4D97-AF65-F5344CB8AC3E}">
        <p14:creationId xmlns:p14="http://schemas.microsoft.com/office/powerpoint/2010/main" val="181031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1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336D-9C50-B0A3-27F0-8106B2E1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7C2EC-21B0-B419-870C-EAC539F92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711982"/>
            <a:ext cx="10873177" cy="44649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latin typeface="Work Sans"/>
              </a:rPr>
              <a:t>I know that an algorithm is a set of instructions that solve a problem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>
                <a:latin typeface="Work Sans"/>
              </a:rPr>
              <a:t>I know that data in a programme is stored in variables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Work Sans"/>
              </a:rPr>
              <a:t>I can </a:t>
            </a:r>
            <a:r>
              <a:rPr lang="en-GB">
                <a:latin typeface="Work Sans"/>
              </a:rPr>
              <a:t>select the most relevant data for solving a problem</a:t>
            </a:r>
            <a:endParaRPr lang="en-GB"/>
          </a:p>
          <a:p>
            <a:endParaRPr lang="en-GB" dirty="0"/>
          </a:p>
          <a:p>
            <a:endParaRPr lang="en-GB" dirty="0"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4197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124FF35D-7CAE-1A53-4E2B-BCDFE4766E8D}"/>
              </a:ext>
            </a:extLst>
          </p:cNvPr>
          <p:cNvGraphicFramePr>
            <a:graphicFrameLocks noGrp="1"/>
          </p:cNvGraphicFramePr>
          <p:nvPr/>
        </p:nvGraphicFramePr>
        <p:xfrm>
          <a:off x="7496517" y="793100"/>
          <a:ext cx="4438308" cy="5842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083">
                  <a:extLst>
                    <a:ext uri="{9D8B030D-6E8A-4147-A177-3AD203B41FA5}">
                      <a16:colId xmlns:a16="http://schemas.microsoft.com/office/drawing/2014/main" val="2817270786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9941679"/>
                    </a:ext>
                  </a:extLst>
                </a:gridCol>
              </a:tblGrid>
              <a:tr h="1947442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Work Sans" pitchFamily="2" charset="0"/>
                        </a:rPr>
                        <a:t>Step 1</a:t>
                      </a:r>
                    </a:p>
                    <a:p>
                      <a:r>
                        <a:rPr lang="en-GB" sz="1600" b="0">
                          <a:latin typeface="Work Sans" pitchFamily="2" charset="0"/>
                        </a:rPr>
                        <a:t>Boil some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Work Sans" pitchFamily="2" charset="0"/>
                        </a:rPr>
                        <a:t>Step 2</a:t>
                      </a:r>
                    </a:p>
                    <a:p>
                      <a:r>
                        <a:rPr lang="en-GB" sz="1600" b="0">
                          <a:latin typeface="Work Sans" pitchFamily="2" charset="0"/>
                        </a:rPr>
                        <a:t>Pour boiled water in a cup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517562"/>
                  </a:ext>
                </a:extLst>
              </a:tr>
              <a:tr h="1947442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Work Sans" pitchFamily="2" charset="0"/>
                        </a:rPr>
                        <a:t>Step 3</a:t>
                      </a:r>
                    </a:p>
                    <a:p>
                      <a:r>
                        <a:rPr lang="en-GB" sz="1600">
                          <a:latin typeface="Work Sans" pitchFamily="2" charset="0"/>
                        </a:rPr>
                        <a:t>Put a teabag in the cup of hot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Work Sans"/>
                        </a:rPr>
                        <a:t>Step 4</a:t>
                      </a:r>
                    </a:p>
                    <a:p>
                      <a:r>
                        <a:rPr lang="en-GB" sz="1600" dirty="0">
                          <a:latin typeface="Work Sans" pitchFamily="2" charset="0"/>
                        </a:rPr>
                        <a:t>Let the teabag steep.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507015"/>
                  </a:ext>
                </a:extLst>
              </a:tr>
              <a:tr h="194744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Work Sans" pitchFamily="2" charset="0"/>
                        </a:rPr>
                        <a:t>Problem solved</a:t>
                      </a:r>
                    </a:p>
                    <a:p>
                      <a:r>
                        <a:rPr lang="en-GB" sz="1600" dirty="0">
                          <a:latin typeface="Work Sans" pitchFamily="2" charset="0"/>
                        </a:rPr>
                        <a:t>Now you have a cup of tea!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44524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4771E7F-ABA4-4285-FB21-81818453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498CF-183E-9543-D26F-1C136BCA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711342"/>
            <a:ext cx="6678329" cy="4465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>
                <a:latin typeface="Work Sans"/>
              </a:rPr>
              <a:t>algorithm</a:t>
            </a:r>
          </a:p>
          <a:p>
            <a:pPr marL="0" indent="0">
              <a:buNone/>
            </a:pPr>
            <a:r>
              <a:rPr lang="en-GB">
                <a:solidFill>
                  <a:srgbClr val="132F1D"/>
                </a:solidFill>
                <a:latin typeface="Work Sans"/>
              </a:rPr>
              <a:t>A set of instructions for solving a problem.</a:t>
            </a:r>
          </a:p>
          <a:p>
            <a:pPr marL="0" indent="0">
              <a:buNone/>
            </a:pPr>
            <a:endParaRPr lang="en-GB" dirty="0">
              <a:solidFill>
                <a:srgbClr val="132F1D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rgbClr val="132F1D"/>
                </a:solidFill>
                <a:latin typeface="Work Sans"/>
              </a:rPr>
              <a:t>This word is also used in maths with the same meaning.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51" name="Picture 50" descr="A glass teapot and a cup of tea&#10;&#10;AI-generated content may be incorrect.">
            <a:extLst>
              <a:ext uri="{FF2B5EF4-FFF2-40B4-BE49-F238E27FC236}">
                <a16:creationId xmlns:a16="http://schemas.microsoft.com/office/drawing/2014/main" id="{F92B992F-42DB-BDD6-A7C1-6E4FDE5468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48756" y="3688737"/>
            <a:ext cx="1163909" cy="978833"/>
          </a:xfrm>
          <a:prstGeom prst="rect">
            <a:avLst/>
          </a:prstGeom>
        </p:spPr>
      </p:pic>
      <p:pic>
        <p:nvPicPr>
          <p:cNvPr id="52" name="Picture 51" descr="A glass teapot and a cup of tea&#10;&#10;AI-generated content may be incorrect.">
            <a:extLst>
              <a:ext uri="{FF2B5EF4-FFF2-40B4-BE49-F238E27FC236}">
                <a16:creationId xmlns:a16="http://schemas.microsoft.com/office/drawing/2014/main" id="{09133649-692C-7A3E-49DA-DBDAF75449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06392" y="1730060"/>
            <a:ext cx="1121545" cy="1329745"/>
          </a:xfrm>
          <a:prstGeom prst="rect">
            <a:avLst/>
          </a:prstGeom>
        </p:spPr>
      </p:pic>
      <p:pic>
        <p:nvPicPr>
          <p:cNvPr id="53" name="Picture 52" descr="A glass teapot and a cup of tea&#10;&#10;AI-generated content may be incorrect.">
            <a:extLst>
              <a:ext uri="{FF2B5EF4-FFF2-40B4-BE49-F238E27FC236}">
                <a16:creationId xmlns:a16="http://schemas.microsoft.com/office/drawing/2014/main" id="{C690CACA-A1A1-8592-4BBC-3ED50C1402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44467" y="3496221"/>
            <a:ext cx="937159" cy="1240899"/>
          </a:xfrm>
          <a:prstGeom prst="rect">
            <a:avLst/>
          </a:prstGeom>
        </p:spPr>
      </p:pic>
      <p:pic>
        <p:nvPicPr>
          <p:cNvPr id="54" name="Picture 53" descr="A glass teapot and a cup of tea&#10;&#10;AI-generated content may be incorrect.">
            <a:extLst>
              <a:ext uri="{FF2B5EF4-FFF2-40B4-BE49-F238E27FC236}">
                <a16:creationId xmlns:a16="http://schemas.microsoft.com/office/drawing/2014/main" id="{79B6138A-247F-DDB1-003F-A3408A85DF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8461" y="5215325"/>
            <a:ext cx="1687663" cy="169914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FF423DB-6696-7674-28BB-1EADAFEFD7F2}"/>
              </a:ext>
            </a:extLst>
          </p:cNvPr>
          <p:cNvSpPr txBox="1"/>
          <p:nvPr/>
        </p:nvSpPr>
        <p:spPr>
          <a:xfrm>
            <a:off x="8228425" y="100247"/>
            <a:ext cx="326657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>
                <a:latin typeface="Work Sans"/>
              </a:rPr>
              <a:t>An algorithm for solving the problem of not having any tea</a:t>
            </a:r>
          </a:p>
        </p:txBody>
      </p:sp>
      <p:pic>
        <p:nvPicPr>
          <p:cNvPr id="57" name="Picture 56" descr="A glass teapot with clear liquid&#10;&#10;AI-generated content may be incorrect.">
            <a:extLst>
              <a:ext uri="{FF2B5EF4-FFF2-40B4-BE49-F238E27FC236}">
                <a16:creationId xmlns:a16="http://schemas.microsoft.com/office/drawing/2014/main" id="{70B238A3-BF6D-1427-EE6B-C39DE3C5E0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"/>
          <a:stretch>
            <a:fillRect/>
          </a:stretch>
        </p:blipFill>
        <p:spPr>
          <a:xfrm>
            <a:off x="8206841" y="1540491"/>
            <a:ext cx="1047408" cy="1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5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C48E-C16B-58FA-D097-4F153B3C9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6" y="393829"/>
            <a:ext cx="10802655" cy="824848"/>
          </a:xfrm>
        </p:spPr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A9E04-4744-2252-84F8-5D4D85632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416405"/>
            <a:ext cx="5229684" cy="47605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/>
              <a:t>key</a:t>
            </a:r>
          </a:p>
          <a:p>
            <a:pPr marL="0" indent="0">
              <a:buNone/>
            </a:pPr>
            <a:r>
              <a:rPr lang="en-GB" dirty="0">
                <a:latin typeface="Work Sans"/>
              </a:rPr>
              <a:t>In biology, a key is a tool for identification by looking for certain characteristics. </a:t>
            </a:r>
          </a:p>
          <a:p>
            <a:pPr marL="0" indent="0">
              <a:buNone/>
            </a:pPr>
            <a:endParaRPr lang="en-GB" dirty="0">
              <a:latin typeface="Work Sans"/>
            </a:endParaRPr>
          </a:p>
          <a:p>
            <a:pPr marL="0" indent="0">
              <a:buNone/>
            </a:pPr>
            <a:r>
              <a:rPr lang="en-GB" dirty="0">
                <a:latin typeface="Work Sans"/>
              </a:rPr>
              <a:t>Usually, they have a set of steps to follow. A key is a type of algorithm.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5A3A1-584C-7340-D180-E62534FF0EBD}"/>
              </a:ext>
            </a:extLst>
          </p:cNvPr>
          <p:cNvSpPr txBox="1"/>
          <p:nvPr/>
        </p:nvSpPr>
        <p:spPr>
          <a:xfrm>
            <a:off x="8946049" y="691241"/>
            <a:ext cx="1170681" cy="523220"/>
          </a:xfrm>
          <a:prstGeom prst="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Work Sans"/>
              </a:rPr>
              <a:t>Does it have legs?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D4AC7-CCF5-6FFB-A4C1-871FBD9E0345}"/>
              </a:ext>
            </a:extLst>
          </p:cNvPr>
          <p:cNvSpPr txBox="1"/>
          <p:nvPr/>
        </p:nvSpPr>
        <p:spPr>
          <a:xfrm>
            <a:off x="7741026" y="2024797"/>
            <a:ext cx="1305029" cy="523220"/>
          </a:xfrm>
          <a:prstGeom prst="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latin typeface="Work Sans"/>
              </a:rPr>
              <a:t>Does it have 6 </a:t>
            </a:r>
            <a:r>
              <a:rPr lang="en-GB" sz="1400" dirty="0">
                <a:latin typeface="Work Sans"/>
              </a:rPr>
              <a:t>legs?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E10D31-5D6B-AD4B-68F0-DAE1B254D452}"/>
              </a:ext>
            </a:extLst>
          </p:cNvPr>
          <p:cNvSpPr txBox="1"/>
          <p:nvPr/>
        </p:nvSpPr>
        <p:spPr>
          <a:xfrm>
            <a:off x="9975521" y="1987168"/>
            <a:ext cx="1537319" cy="523220"/>
          </a:xfrm>
          <a:prstGeom prst="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Work Sans"/>
              </a:rPr>
              <a:t>Does it have eyes on stalks?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2E1D9-991B-A989-0F93-D8203BDBB48C}"/>
              </a:ext>
            </a:extLst>
          </p:cNvPr>
          <p:cNvSpPr txBox="1"/>
          <p:nvPr/>
        </p:nvSpPr>
        <p:spPr>
          <a:xfrm>
            <a:off x="7129512" y="4116008"/>
            <a:ext cx="1262001" cy="523220"/>
          </a:xfrm>
          <a:prstGeom prst="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Work Sans"/>
              </a:rPr>
              <a:t>Does it have 8 legs?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A196FE-E419-8273-C9A3-8ACBD7095631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8393541" y="1214461"/>
            <a:ext cx="1137849" cy="81033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FD5276-CD55-4A91-7C4A-4DE9158600A2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9531390" y="1214461"/>
            <a:ext cx="1212791" cy="77270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375391-4C16-E715-48F7-BB15080BE0D0}"/>
              </a:ext>
            </a:extLst>
          </p:cNvPr>
          <p:cNvCxnSpPr>
            <a:cxnSpLocks/>
            <a:stCxn id="8" idx="2"/>
            <a:endCxn id="38" idx="0"/>
          </p:cNvCxnSpPr>
          <p:nvPr/>
        </p:nvCxnSpPr>
        <p:spPr>
          <a:xfrm>
            <a:off x="10744181" y="2510388"/>
            <a:ext cx="707386" cy="63895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FA28CF-0EFE-79A8-1907-4F3B0873FD78}"/>
              </a:ext>
            </a:extLst>
          </p:cNvPr>
          <p:cNvCxnSpPr>
            <a:cxnSpLocks/>
            <a:stCxn id="8" idx="2"/>
            <a:endCxn id="37" idx="0"/>
          </p:cNvCxnSpPr>
          <p:nvPr/>
        </p:nvCxnSpPr>
        <p:spPr>
          <a:xfrm flipH="1">
            <a:off x="10125171" y="2510388"/>
            <a:ext cx="619010" cy="64270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A37D5A-2F69-C7EA-AEEA-9E810E0F59A5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7760513" y="2548017"/>
            <a:ext cx="633028" cy="156799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1A863B-42F3-699C-FD85-404BA10EE3D8}"/>
              </a:ext>
            </a:extLst>
          </p:cNvPr>
          <p:cNvCxnSpPr>
            <a:cxnSpLocks/>
            <a:stCxn id="7" idx="2"/>
            <a:endCxn id="33" idx="0"/>
          </p:cNvCxnSpPr>
          <p:nvPr/>
        </p:nvCxnSpPr>
        <p:spPr>
          <a:xfrm>
            <a:off x="8393541" y="2548017"/>
            <a:ext cx="374506" cy="60545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BD7B77E-2066-DB31-A2C3-4EE2EA68255E}"/>
              </a:ext>
            </a:extLst>
          </p:cNvPr>
          <p:cNvSpPr/>
          <p:nvPr/>
        </p:nvSpPr>
        <p:spPr>
          <a:xfrm>
            <a:off x="8211399" y="3153472"/>
            <a:ext cx="1113295" cy="673733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Work Sans"/>
              </a:rPr>
              <a:t>It is an insect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51BE53-5093-C529-1FB6-F1D723DE12C9}"/>
              </a:ext>
            </a:extLst>
          </p:cNvPr>
          <p:cNvSpPr/>
          <p:nvPr/>
        </p:nvSpPr>
        <p:spPr>
          <a:xfrm>
            <a:off x="9531390" y="3153092"/>
            <a:ext cx="1187562" cy="66370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Work Sans"/>
              </a:rPr>
              <a:t>It is a worm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9AA3633-C513-F75F-7EFC-3A0CCB6CD271}"/>
              </a:ext>
            </a:extLst>
          </p:cNvPr>
          <p:cNvSpPr/>
          <p:nvPr/>
        </p:nvSpPr>
        <p:spPr>
          <a:xfrm>
            <a:off x="10857786" y="3149342"/>
            <a:ext cx="1187562" cy="673733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Work Sans"/>
              </a:rPr>
              <a:t>It is a slug or snail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64627CC-3F3F-C0EC-4E41-A0413EACB5BF}"/>
              </a:ext>
            </a:extLst>
          </p:cNvPr>
          <p:cNvCxnSpPr>
            <a:cxnSpLocks/>
            <a:stCxn id="9" idx="2"/>
            <a:endCxn id="46" idx="0"/>
          </p:cNvCxnSpPr>
          <p:nvPr/>
        </p:nvCxnSpPr>
        <p:spPr>
          <a:xfrm flipH="1">
            <a:off x="6858929" y="4639228"/>
            <a:ext cx="901584" cy="86400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AA25452-4949-418D-3D26-6A7B402BD881}"/>
              </a:ext>
            </a:extLst>
          </p:cNvPr>
          <p:cNvCxnSpPr>
            <a:cxnSpLocks/>
            <a:stCxn id="9" idx="2"/>
            <a:endCxn id="45" idx="0"/>
          </p:cNvCxnSpPr>
          <p:nvPr/>
        </p:nvCxnSpPr>
        <p:spPr>
          <a:xfrm>
            <a:off x="7760513" y="4639228"/>
            <a:ext cx="657256" cy="86400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F323C1-6FDC-1E14-B4FD-373D25C9709E}"/>
              </a:ext>
            </a:extLst>
          </p:cNvPr>
          <p:cNvSpPr/>
          <p:nvPr/>
        </p:nvSpPr>
        <p:spPr>
          <a:xfrm>
            <a:off x="7861121" y="5503229"/>
            <a:ext cx="1113295" cy="673733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Work Sans"/>
              </a:rPr>
              <a:t>It is a spider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BF0E4B8-F593-E341-4E47-340BDA79734C}"/>
              </a:ext>
            </a:extLst>
          </p:cNvPr>
          <p:cNvSpPr/>
          <p:nvPr/>
        </p:nvSpPr>
        <p:spPr>
          <a:xfrm>
            <a:off x="6158522" y="5503230"/>
            <a:ext cx="1400813" cy="67373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Work Sans"/>
              </a:rPr>
              <a:t>It is something else.</a:t>
            </a:r>
          </a:p>
        </p:txBody>
      </p:sp>
      <p:pic>
        <p:nvPicPr>
          <p:cNvPr id="53" name="Content Placeholder 12">
            <a:extLst>
              <a:ext uri="{FF2B5EF4-FFF2-40B4-BE49-F238E27FC236}">
                <a16:creationId xmlns:a16="http://schemas.microsoft.com/office/drawing/2014/main" id="{F8BFD2C4-8D46-7176-5112-B41F3A497CE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screen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31535" y="4335364"/>
            <a:ext cx="2320426" cy="179414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B425A03-A9D1-5ABE-888F-974E43B76706}"/>
              </a:ext>
            </a:extLst>
          </p:cNvPr>
          <p:cNvSpPr txBox="1"/>
          <p:nvPr/>
        </p:nvSpPr>
        <p:spPr>
          <a:xfrm>
            <a:off x="7982602" y="64515"/>
            <a:ext cx="384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Work Sans"/>
              </a:rPr>
              <a:t>Example of an identification key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818E87-9E46-FC33-B204-E73D3A3184AB}"/>
              </a:ext>
            </a:extLst>
          </p:cNvPr>
          <p:cNvSpPr txBox="1"/>
          <p:nvPr/>
        </p:nvSpPr>
        <p:spPr>
          <a:xfrm>
            <a:off x="10077976" y="1239552"/>
            <a:ext cx="66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Yes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422CC0-1C86-AAF4-1A38-FADD6412D1DA}"/>
              </a:ext>
            </a:extLst>
          </p:cNvPr>
          <p:cNvSpPr txBox="1"/>
          <p:nvPr/>
        </p:nvSpPr>
        <p:spPr>
          <a:xfrm>
            <a:off x="9878803" y="2545205"/>
            <a:ext cx="56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No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CBC7D17-9206-DF29-DC11-85565C1A4895}"/>
              </a:ext>
            </a:extLst>
          </p:cNvPr>
          <p:cNvSpPr txBox="1"/>
          <p:nvPr/>
        </p:nvSpPr>
        <p:spPr>
          <a:xfrm>
            <a:off x="7720946" y="2599800"/>
            <a:ext cx="62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No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923038-03A4-8EFE-F1A1-A8D417E8AB69}"/>
              </a:ext>
            </a:extLst>
          </p:cNvPr>
          <p:cNvSpPr txBox="1"/>
          <p:nvPr/>
        </p:nvSpPr>
        <p:spPr>
          <a:xfrm>
            <a:off x="8488026" y="1241544"/>
            <a:ext cx="56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No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8A732EC-DD38-2B5C-6B20-DB87F0228FE0}"/>
              </a:ext>
            </a:extLst>
          </p:cNvPr>
          <p:cNvSpPr txBox="1"/>
          <p:nvPr/>
        </p:nvSpPr>
        <p:spPr>
          <a:xfrm>
            <a:off x="10928387" y="2545205"/>
            <a:ext cx="66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Yes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A1529AF-FEF8-725B-1F27-9DADE0C8924D}"/>
              </a:ext>
            </a:extLst>
          </p:cNvPr>
          <p:cNvSpPr txBox="1"/>
          <p:nvPr/>
        </p:nvSpPr>
        <p:spPr>
          <a:xfrm>
            <a:off x="8527637" y="2590393"/>
            <a:ext cx="66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Yes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B1213A9-B7F7-C1EC-4251-A91B4AFA62DB}"/>
              </a:ext>
            </a:extLst>
          </p:cNvPr>
          <p:cNvSpPr txBox="1"/>
          <p:nvPr/>
        </p:nvSpPr>
        <p:spPr>
          <a:xfrm>
            <a:off x="6576188" y="4891326"/>
            <a:ext cx="56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No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B98A07-456C-2CCE-A5BB-6F09152A6594}"/>
              </a:ext>
            </a:extLst>
          </p:cNvPr>
          <p:cNvSpPr txBox="1"/>
          <p:nvPr/>
        </p:nvSpPr>
        <p:spPr>
          <a:xfrm>
            <a:off x="8106922" y="4869226"/>
            <a:ext cx="66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Yes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37471B-28E1-59AF-A819-5CAF5D4FAFA5}"/>
              </a:ext>
            </a:extLst>
          </p:cNvPr>
          <p:cNvSpPr txBox="1"/>
          <p:nvPr/>
        </p:nvSpPr>
        <p:spPr>
          <a:xfrm>
            <a:off x="9710296" y="6177765"/>
            <a:ext cx="2019388" cy="4710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>
                <a:latin typeface="Work Sans"/>
              </a:rPr>
              <a:t>Use the key to identify this animal.</a:t>
            </a:r>
          </a:p>
        </p:txBody>
      </p:sp>
    </p:spTree>
    <p:extLst>
      <p:ext uri="{BB962C8B-B14F-4D97-AF65-F5344CB8AC3E}">
        <p14:creationId xmlns:p14="http://schemas.microsoft.com/office/powerpoint/2010/main" val="274694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2187F-B9B3-6C39-8CDA-8CA455E63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9021-9701-102B-3B37-47B609EB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6" y="393829"/>
            <a:ext cx="10802655" cy="824848"/>
          </a:xfrm>
        </p:spPr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3B968-7784-CE3F-5423-3E635F82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416405"/>
            <a:ext cx="5746828" cy="47605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latin typeface="Work Sans"/>
              </a:rPr>
              <a:t>key</a:t>
            </a:r>
          </a:p>
          <a:p>
            <a:pPr marL="0" indent="0">
              <a:buNone/>
            </a:pPr>
            <a:r>
              <a:rPr lang="en-GB" dirty="0">
                <a:latin typeface="Work Sans"/>
              </a:rPr>
              <a:t>If something is ‘key’ it is important. An identification key asks the user to look for ‘key’ characteristics which are important for identification.</a:t>
            </a:r>
            <a:endParaRPr lang="en-US" dirty="0">
              <a:latin typeface="Work Sans"/>
            </a:endParaRPr>
          </a:p>
          <a:p>
            <a:pPr marL="0" indent="0">
              <a:buNone/>
            </a:pPr>
            <a:endParaRPr lang="en-GB" dirty="0">
              <a:latin typeface="Work Sans"/>
            </a:endParaRPr>
          </a:p>
          <a:p>
            <a:pPr marL="0" indent="0">
              <a:buNone/>
            </a:pPr>
            <a:r>
              <a:rPr lang="en-GB" dirty="0">
                <a:latin typeface="Work Sans"/>
              </a:rPr>
              <a:t>A dichotomous key asks the user to look at pairs of options.</a:t>
            </a:r>
            <a:endParaRPr lang="en-GB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5F50923-F38B-0C23-BCC4-63D976EE0037}"/>
              </a:ext>
            </a:extLst>
          </p:cNvPr>
          <p:cNvSpPr txBox="1"/>
          <p:nvPr/>
        </p:nvSpPr>
        <p:spPr>
          <a:xfrm>
            <a:off x="7982602" y="64515"/>
            <a:ext cx="384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Work Sans"/>
              </a:rPr>
              <a:t>Example of an identification key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175F5-4730-EC67-9E2A-ADCD7BBD9AAD}"/>
              </a:ext>
            </a:extLst>
          </p:cNvPr>
          <p:cNvSpPr txBox="1"/>
          <p:nvPr/>
        </p:nvSpPr>
        <p:spPr>
          <a:xfrm>
            <a:off x="8946049" y="691241"/>
            <a:ext cx="1170681" cy="523220"/>
          </a:xfrm>
          <a:prstGeom prst="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Work Sans"/>
              </a:rPr>
              <a:t>Does it have legs?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C2684-BA13-56D3-8228-DA8BDF096AC5}"/>
              </a:ext>
            </a:extLst>
          </p:cNvPr>
          <p:cNvSpPr txBox="1"/>
          <p:nvPr/>
        </p:nvSpPr>
        <p:spPr>
          <a:xfrm>
            <a:off x="7741026" y="2024797"/>
            <a:ext cx="1305029" cy="523220"/>
          </a:xfrm>
          <a:prstGeom prst="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latin typeface="Work Sans"/>
              </a:rPr>
              <a:t>Does it have 6 </a:t>
            </a:r>
            <a:r>
              <a:rPr lang="en-GB" sz="1400" dirty="0">
                <a:latin typeface="Work Sans"/>
              </a:rPr>
              <a:t>legs?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8127C-30F0-E767-0F51-47A60A0B1E3E}"/>
              </a:ext>
            </a:extLst>
          </p:cNvPr>
          <p:cNvSpPr txBox="1"/>
          <p:nvPr/>
        </p:nvSpPr>
        <p:spPr>
          <a:xfrm>
            <a:off x="9975521" y="1987168"/>
            <a:ext cx="1537319" cy="523220"/>
          </a:xfrm>
          <a:prstGeom prst="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Work Sans"/>
              </a:rPr>
              <a:t>Does it have eyes on stalks?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76958-9463-FFD1-A4D6-499CFD38D55B}"/>
              </a:ext>
            </a:extLst>
          </p:cNvPr>
          <p:cNvSpPr txBox="1"/>
          <p:nvPr/>
        </p:nvSpPr>
        <p:spPr>
          <a:xfrm>
            <a:off x="7129512" y="4116008"/>
            <a:ext cx="1262001" cy="523220"/>
          </a:xfrm>
          <a:prstGeom prst="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Work Sans"/>
              </a:rPr>
              <a:t>Does it have 8 legs?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3CA2A9-B34A-432A-2223-F95A2E3E9162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8393541" y="1214461"/>
            <a:ext cx="1137849" cy="81033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F1197B-EB91-D104-888B-42D2D0523B94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9531390" y="1214461"/>
            <a:ext cx="1212791" cy="77270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3B5A22-2981-750D-5AB5-ADF085099BEC}"/>
              </a:ext>
            </a:extLst>
          </p:cNvPr>
          <p:cNvCxnSpPr>
            <a:cxnSpLocks/>
            <a:stCxn id="6" idx="2"/>
            <a:endCxn id="20" idx="0"/>
          </p:cNvCxnSpPr>
          <p:nvPr/>
        </p:nvCxnSpPr>
        <p:spPr>
          <a:xfrm>
            <a:off x="10744181" y="2510388"/>
            <a:ext cx="707386" cy="63895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C13375-393F-3EB1-DAF2-23A5B9FC7080}"/>
              </a:ext>
            </a:extLst>
          </p:cNvPr>
          <p:cNvCxnSpPr>
            <a:cxnSpLocks/>
            <a:stCxn id="6" idx="2"/>
            <a:endCxn id="18" idx="0"/>
          </p:cNvCxnSpPr>
          <p:nvPr/>
        </p:nvCxnSpPr>
        <p:spPr>
          <a:xfrm flipH="1">
            <a:off x="10125171" y="2510388"/>
            <a:ext cx="619010" cy="64270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AA1FC9-47BA-2383-99D7-FACED112DC54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7760513" y="2548017"/>
            <a:ext cx="633028" cy="156799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A8103D-3F5F-F2D2-9457-1CFB2BF98EA4}"/>
              </a:ext>
            </a:extLst>
          </p:cNvPr>
          <p:cNvCxnSpPr>
            <a:cxnSpLocks/>
            <a:stCxn id="5" idx="2"/>
            <a:endCxn id="17" idx="0"/>
          </p:cNvCxnSpPr>
          <p:nvPr/>
        </p:nvCxnSpPr>
        <p:spPr>
          <a:xfrm>
            <a:off x="8393541" y="2548017"/>
            <a:ext cx="374506" cy="60545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A60465-1BC7-A494-6537-4F28EAC7E64F}"/>
              </a:ext>
            </a:extLst>
          </p:cNvPr>
          <p:cNvSpPr/>
          <p:nvPr/>
        </p:nvSpPr>
        <p:spPr>
          <a:xfrm>
            <a:off x="8211399" y="3153472"/>
            <a:ext cx="1113295" cy="673733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Work Sans"/>
              </a:rPr>
              <a:t>It is an insect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9A511A0-9EDF-5BBD-C2E1-840FA737733C}"/>
              </a:ext>
            </a:extLst>
          </p:cNvPr>
          <p:cNvSpPr/>
          <p:nvPr/>
        </p:nvSpPr>
        <p:spPr>
          <a:xfrm>
            <a:off x="9531390" y="3153092"/>
            <a:ext cx="1187562" cy="66370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Work Sans"/>
              </a:rPr>
              <a:t>It is a worm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80654D-FB46-AEF0-9AF9-5C94D11ABD73}"/>
              </a:ext>
            </a:extLst>
          </p:cNvPr>
          <p:cNvSpPr/>
          <p:nvPr/>
        </p:nvSpPr>
        <p:spPr>
          <a:xfrm>
            <a:off x="10857786" y="3149342"/>
            <a:ext cx="1187562" cy="673733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Work Sans"/>
              </a:rPr>
              <a:t>It is a slug or snail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172F6FF-41D6-416A-28FA-D88B339D0E18}"/>
              </a:ext>
            </a:extLst>
          </p:cNvPr>
          <p:cNvCxnSpPr>
            <a:cxnSpLocks/>
            <a:stCxn id="7" idx="2"/>
            <a:endCxn id="26" idx="0"/>
          </p:cNvCxnSpPr>
          <p:nvPr/>
        </p:nvCxnSpPr>
        <p:spPr>
          <a:xfrm flipH="1">
            <a:off x="6858929" y="4639228"/>
            <a:ext cx="901584" cy="86400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ED3B22-B9DD-453F-D246-B87490240A29}"/>
              </a:ext>
            </a:extLst>
          </p:cNvPr>
          <p:cNvCxnSpPr>
            <a:cxnSpLocks/>
            <a:stCxn id="7" idx="2"/>
            <a:endCxn id="24" idx="0"/>
          </p:cNvCxnSpPr>
          <p:nvPr/>
        </p:nvCxnSpPr>
        <p:spPr>
          <a:xfrm>
            <a:off x="7760513" y="4639228"/>
            <a:ext cx="657256" cy="86400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C2F770E-2F32-AB0A-2C1B-6C83ABEE9AC6}"/>
              </a:ext>
            </a:extLst>
          </p:cNvPr>
          <p:cNvSpPr/>
          <p:nvPr/>
        </p:nvSpPr>
        <p:spPr>
          <a:xfrm>
            <a:off x="7861121" y="5503229"/>
            <a:ext cx="1113295" cy="673733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Work Sans"/>
              </a:rPr>
              <a:t>It is a spider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2D9735F-7CCC-91B2-2172-3074012D2086}"/>
              </a:ext>
            </a:extLst>
          </p:cNvPr>
          <p:cNvSpPr/>
          <p:nvPr/>
        </p:nvSpPr>
        <p:spPr>
          <a:xfrm>
            <a:off x="6158522" y="5503230"/>
            <a:ext cx="1400813" cy="67373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Work Sans"/>
              </a:rPr>
              <a:t>It is something else.</a:t>
            </a:r>
          </a:p>
        </p:txBody>
      </p:sp>
      <p:pic>
        <p:nvPicPr>
          <p:cNvPr id="27" name="Content Placeholder 12">
            <a:extLst>
              <a:ext uri="{FF2B5EF4-FFF2-40B4-BE49-F238E27FC236}">
                <a16:creationId xmlns:a16="http://schemas.microsoft.com/office/drawing/2014/main" id="{E7AA78F8-11D6-0D34-ED0D-E4BAB81806C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screen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31535" y="4335364"/>
            <a:ext cx="2320426" cy="179414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E0731AB-93D8-E477-2A14-B341511C3D2E}"/>
              </a:ext>
            </a:extLst>
          </p:cNvPr>
          <p:cNvSpPr txBox="1"/>
          <p:nvPr/>
        </p:nvSpPr>
        <p:spPr>
          <a:xfrm>
            <a:off x="10077976" y="1239552"/>
            <a:ext cx="66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Yes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E58205-8C80-627F-49D8-CA04C4A0B256}"/>
              </a:ext>
            </a:extLst>
          </p:cNvPr>
          <p:cNvSpPr txBox="1"/>
          <p:nvPr/>
        </p:nvSpPr>
        <p:spPr>
          <a:xfrm>
            <a:off x="9878803" y="2545205"/>
            <a:ext cx="56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No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39153C-C32B-09B4-6C0B-AC351C6BB169}"/>
              </a:ext>
            </a:extLst>
          </p:cNvPr>
          <p:cNvSpPr txBox="1"/>
          <p:nvPr/>
        </p:nvSpPr>
        <p:spPr>
          <a:xfrm>
            <a:off x="7720946" y="2599800"/>
            <a:ext cx="62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No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D7EA26-7AD6-5631-9973-AA4D0133D798}"/>
              </a:ext>
            </a:extLst>
          </p:cNvPr>
          <p:cNvSpPr txBox="1"/>
          <p:nvPr/>
        </p:nvSpPr>
        <p:spPr>
          <a:xfrm>
            <a:off x="8488026" y="1241544"/>
            <a:ext cx="56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No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45D27E-5BF5-B50C-708A-35A085BF29F5}"/>
              </a:ext>
            </a:extLst>
          </p:cNvPr>
          <p:cNvSpPr txBox="1"/>
          <p:nvPr/>
        </p:nvSpPr>
        <p:spPr>
          <a:xfrm>
            <a:off x="10928387" y="2545205"/>
            <a:ext cx="66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Yes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D7D177-07D0-A9A1-E71C-CCDC8131DDFF}"/>
              </a:ext>
            </a:extLst>
          </p:cNvPr>
          <p:cNvSpPr txBox="1"/>
          <p:nvPr/>
        </p:nvSpPr>
        <p:spPr>
          <a:xfrm>
            <a:off x="8527637" y="2590393"/>
            <a:ext cx="66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Yes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B90584-FF08-0A98-3BF4-CF717D87B23F}"/>
              </a:ext>
            </a:extLst>
          </p:cNvPr>
          <p:cNvSpPr txBox="1"/>
          <p:nvPr/>
        </p:nvSpPr>
        <p:spPr>
          <a:xfrm>
            <a:off x="6576188" y="4891326"/>
            <a:ext cx="56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No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EE1FA2-D800-0FD6-809B-07B6610FB3EC}"/>
              </a:ext>
            </a:extLst>
          </p:cNvPr>
          <p:cNvSpPr txBox="1"/>
          <p:nvPr/>
        </p:nvSpPr>
        <p:spPr>
          <a:xfrm>
            <a:off x="8106922" y="4869226"/>
            <a:ext cx="66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Yes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C7B48A-B02D-4752-E42D-C1BE2F423033}"/>
              </a:ext>
            </a:extLst>
          </p:cNvPr>
          <p:cNvSpPr txBox="1"/>
          <p:nvPr/>
        </p:nvSpPr>
        <p:spPr>
          <a:xfrm>
            <a:off x="9710296" y="6177765"/>
            <a:ext cx="2019388" cy="4710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>
                <a:latin typeface="Work Sans"/>
              </a:rPr>
              <a:t>Use the key to identify this animal.</a:t>
            </a:r>
          </a:p>
        </p:txBody>
      </p:sp>
    </p:spTree>
    <p:extLst>
      <p:ext uri="{BB962C8B-B14F-4D97-AF65-F5344CB8AC3E}">
        <p14:creationId xmlns:p14="http://schemas.microsoft.com/office/powerpoint/2010/main" val="274607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BB70C-B745-AA6A-DBF1-0D82AEBF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203" y="2612944"/>
            <a:ext cx="8755593" cy="824848"/>
          </a:xfrm>
        </p:spPr>
        <p:txBody>
          <a:bodyPr>
            <a:normAutofit fontScale="90000"/>
          </a:bodyPr>
          <a:lstStyle/>
          <a:p>
            <a:r>
              <a:rPr lang="en-GB" dirty="0"/>
              <a:t>Let’s turn our table of bumblebee features into a key.</a:t>
            </a:r>
          </a:p>
        </p:txBody>
      </p:sp>
    </p:spTree>
    <p:extLst>
      <p:ext uri="{BB962C8B-B14F-4D97-AF65-F5344CB8AC3E}">
        <p14:creationId xmlns:p14="http://schemas.microsoft.com/office/powerpoint/2010/main" val="92897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CF8C2-777E-4A19-C2FD-18FF2C8BA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E3C4-1256-0425-A30A-C675A4D1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D66F43-3DAA-0DEB-B2C5-6EFCE3F0D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26564"/>
              </p:ext>
            </p:extLst>
          </p:nvPr>
        </p:nvGraphicFramePr>
        <p:xfrm>
          <a:off x="629430" y="3160707"/>
          <a:ext cx="7327965" cy="24657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5594">
                  <a:extLst>
                    <a:ext uri="{9D8B030D-6E8A-4147-A177-3AD203B41FA5}">
                      <a16:colId xmlns:a16="http://schemas.microsoft.com/office/drawing/2014/main" val="220761009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007924261"/>
                    </a:ext>
                  </a:extLst>
                </a:gridCol>
                <a:gridCol w="1472835">
                  <a:extLst>
                    <a:ext uri="{9D8B030D-6E8A-4147-A177-3AD203B41FA5}">
                      <a16:colId xmlns:a16="http://schemas.microsoft.com/office/drawing/2014/main" val="1810968439"/>
                    </a:ext>
                  </a:extLst>
                </a:gridCol>
                <a:gridCol w="2047602">
                  <a:extLst>
                    <a:ext uri="{9D8B030D-6E8A-4147-A177-3AD203B41FA5}">
                      <a16:colId xmlns:a16="http://schemas.microsoft.com/office/drawing/2014/main" val="858948963"/>
                    </a:ext>
                  </a:extLst>
                </a:gridCol>
                <a:gridCol w="1084634">
                  <a:extLst>
                    <a:ext uri="{9D8B030D-6E8A-4147-A177-3AD203B41FA5}">
                      <a16:colId xmlns:a16="http://schemas.microsoft.com/office/drawing/2014/main" val="3420254884"/>
                    </a:ext>
                  </a:extLst>
                </a:gridCol>
              </a:tblGrid>
              <a:tr h="728372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Work Sans"/>
                        </a:rPr>
                        <a:t>Species</a:t>
                      </a:r>
                      <a:endParaRPr lang="en-GB" sz="1600" b="0">
                        <a:latin typeface="Work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Work Sans"/>
                        </a:rPr>
                        <a:t>Size</a:t>
                      </a:r>
                      <a:endParaRPr lang="en-GB" sz="1600" b="0">
                        <a:latin typeface="Work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Work Sans"/>
                        </a:rPr>
                        <a:t>Colour of largest area</a:t>
                      </a:r>
                      <a:endParaRPr lang="en-GB" sz="1600" b="0">
                        <a:latin typeface="Work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Work Sans"/>
                        </a:rPr>
                        <a:t>Colour of spots inside largest area</a:t>
                      </a:r>
                      <a:endParaRPr lang="en-GB" sz="1600" b="0">
                        <a:latin typeface="Work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Work Sans"/>
                        </a:rPr>
                        <a:t>Colour of legs</a:t>
                      </a:r>
                      <a:endParaRPr lang="en-GB" sz="1600" b="0">
                        <a:latin typeface="Work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646618"/>
                  </a:ext>
                </a:extLst>
              </a:tr>
              <a:tr h="328217"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7-Spot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9mm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557292"/>
                  </a:ext>
                </a:extLst>
              </a:tr>
              <a:tr h="328217"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2-spot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6mm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86058"/>
                  </a:ext>
                </a:extLst>
              </a:tr>
              <a:tr h="328217"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14-spot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4mm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Yellow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905429"/>
                  </a:ext>
                </a:extLst>
              </a:tr>
              <a:tr h="328217"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Cream spot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5mm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ork Sans"/>
                        </a:rPr>
                        <a:t>Orange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634648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91FF560C-BF02-B59B-9913-4D084BCCB8F9}"/>
              </a:ext>
            </a:extLst>
          </p:cNvPr>
          <p:cNvGrpSpPr/>
          <p:nvPr/>
        </p:nvGrpSpPr>
        <p:grpSpPr>
          <a:xfrm>
            <a:off x="8537604" y="1256670"/>
            <a:ext cx="3384605" cy="4497608"/>
            <a:chOff x="573380" y="1177170"/>
            <a:chExt cx="3384605" cy="44976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F1CF09-4B40-A94E-B076-C62A85475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30885" y="3813307"/>
              <a:ext cx="1527100" cy="180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597063-ECEB-807E-A712-0AA1ACF25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3380" y="3874778"/>
              <a:ext cx="1483950" cy="180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CF98DB6-1261-F93A-5CC1-9BDC48E28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3380" y="1505932"/>
              <a:ext cx="1566450" cy="1800000"/>
            </a:xfrm>
            <a:prstGeom prst="rect">
              <a:avLst/>
            </a:prstGeom>
          </p:spPr>
        </p:pic>
        <p:pic>
          <p:nvPicPr>
            <p:cNvPr id="23" name="Picture 22" descr="A close up of a bug&#10;&#10;AI-generated content may be incorrect.">
              <a:extLst>
                <a:ext uri="{FF2B5EF4-FFF2-40B4-BE49-F238E27FC236}">
                  <a16:creationId xmlns:a16="http://schemas.microsoft.com/office/drawing/2014/main" id="{95546E1E-EF44-C9A7-D0F0-E4575840E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1487" y="1505932"/>
              <a:ext cx="1522817" cy="1800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A6F490-D2CE-6BE9-E07B-E4E0A24CA0A6}"/>
                </a:ext>
              </a:extLst>
            </p:cNvPr>
            <p:cNvSpPr txBox="1"/>
            <p:nvPr/>
          </p:nvSpPr>
          <p:spPr>
            <a:xfrm>
              <a:off x="861623" y="1177170"/>
              <a:ext cx="873957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Work Sans"/>
                </a:rPr>
                <a:t>7-Spot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EB99CC-36C4-36FF-35F5-F0B9300AD63F}"/>
                </a:ext>
              </a:extLst>
            </p:cNvPr>
            <p:cNvSpPr txBox="1"/>
            <p:nvPr/>
          </p:nvSpPr>
          <p:spPr>
            <a:xfrm>
              <a:off x="2705646" y="1183222"/>
              <a:ext cx="878767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Work Sans"/>
                </a:rPr>
                <a:t>2-Spot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E049C7-B89E-23B0-24CD-7C8481E63348}"/>
                </a:ext>
              </a:extLst>
            </p:cNvPr>
            <p:cNvSpPr txBox="1"/>
            <p:nvPr/>
          </p:nvSpPr>
          <p:spPr>
            <a:xfrm>
              <a:off x="811046" y="3549028"/>
              <a:ext cx="963725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Work Sans"/>
                </a:rPr>
                <a:t>14-Spot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02B5FA-C7C9-C545-58DD-00C6DCEDD746}"/>
                </a:ext>
              </a:extLst>
            </p:cNvPr>
            <p:cNvSpPr txBox="1"/>
            <p:nvPr/>
          </p:nvSpPr>
          <p:spPr>
            <a:xfrm>
              <a:off x="2501808" y="3536224"/>
              <a:ext cx="1354858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Work Sans"/>
                </a:rPr>
                <a:t>Cream spot</a:t>
              </a: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3FBE615-9F5B-A699-5EE9-99737D7D6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4" y="1262722"/>
            <a:ext cx="7484549" cy="2278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Here is a completed table for 4 ladybird species.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dirty="0"/>
              <a:t>Remember, each column is a </a:t>
            </a:r>
            <a:r>
              <a:rPr lang="en-GB" b="1" dirty="0"/>
              <a:t>variable</a:t>
            </a:r>
            <a:r>
              <a:rPr lang="en-GB" dirty="0"/>
              <a:t>. And the contents of each space is the </a:t>
            </a:r>
            <a:r>
              <a:rPr lang="en-GB" b="1" dirty="0"/>
              <a:t>value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005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835D-D087-A74F-9103-7477819A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0E4504-83EB-1363-E2B1-0E2DC31658BA}"/>
              </a:ext>
            </a:extLst>
          </p:cNvPr>
          <p:cNvSpPr/>
          <p:nvPr/>
        </p:nvSpPr>
        <p:spPr>
          <a:xfrm>
            <a:off x="6520792" y="3197261"/>
            <a:ext cx="1383455" cy="540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&gt;= 6mm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6E95B-C757-FEA7-2DFC-BC8C4471AF55}"/>
              </a:ext>
            </a:extLst>
          </p:cNvPr>
          <p:cNvSpPr/>
          <p:nvPr/>
        </p:nvSpPr>
        <p:spPr>
          <a:xfrm>
            <a:off x="6520791" y="3951296"/>
            <a:ext cx="1383455" cy="540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around 5mm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508C82-1483-A04F-2824-88E7315615E0}"/>
              </a:ext>
            </a:extLst>
          </p:cNvPr>
          <p:cNvSpPr/>
          <p:nvPr/>
        </p:nvSpPr>
        <p:spPr>
          <a:xfrm>
            <a:off x="8129864" y="3175053"/>
            <a:ext cx="1070997" cy="50331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Red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E4B7604-70C3-7D27-AE85-AB2BCAB29D26}"/>
              </a:ext>
            </a:extLst>
          </p:cNvPr>
          <p:cNvSpPr/>
          <p:nvPr/>
        </p:nvSpPr>
        <p:spPr>
          <a:xfrm>
            <a:off x="8129864" y="3936996"/>
            <a:ext cx="1070997" cy="50331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Yellow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8F4F272-4968-AAAD-1F43-0042B4FC7019}"/>
              </a:ext>
            </a:extLst>
          </p:cNvPr>
          <p:cNvSpPr/>
          <p:nvPr/>
        </p:nvSpPr>
        <p:spPr>
          <a:xfrm>
            <a:off x="8129864" y="4698939"/>
            <a:ext cx="1070997" cy="50331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Orange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E2A6A28-A988-2448-2002-BEB37EAC55A4}"/>
              </a:ext>
            </a:extLst>
          </p:cNvPr>
          <p:cNvSpPr/>
          <p:nvPr/>
        </p:nvSpPr>
        <p:spPr>
          <a:xfrm>
            <a:off x="9370073" y="3182493"/>
            <a:ext cx="1070997" cy="540000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Black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E0C0AA8-7141-D31E-8FB7-1DB26ECCB4BD}"/>
              </a:ext>
            </a:extLst>
          </p:cNvPr>
          <p:cNvSpPr/>
          <p:nvPr/>
        </p:nvSpPr>
        <p:spPr>
          <a:xfrm>
            <a:off x="10619285" y="3166530"/>
            <a:ext cx="1080000" cy="55493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Black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78E7F9F-FE02-26C0-A7EE-50FB2397B742}"/>
              </a:ext>
            </a:extLst>
          </p:cNvPr>
          <p:cNvSpPr/>
          <p:nvPr/>
        </p:nvSpPr>
        <p:spPr>
          <a:xfrm>
            <a:off x="10619285" y="3936363"/>
            <a:ext cx="1080000" cy="55493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Yellow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1C227D-F4D2-A55F-DAAA-F27E3C76E083}"/>
              </a:ext>
            </a:extLst>
          </p:cNvPr>
          <p:cNvSpPr/>
          <p:nvPr/>
        </p:nvSpPr>
        <p:spPr>
          <a:xfrm>
            <a:off x="10619285" y="4647317"/>
            <a:ext cx="1080000" cy="55493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Orange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E27C403-89F9-CB8F-987E-6DEC15FA75CA}"/>
              </a:ext>
            </a:extLst>
          </p:cNvPr>
          <p:cNvSpPr/>
          <p:nvPr/>
        </p:nvSpPr>
        <p:spPr>
          <a:xfrm>
            <a:off x="9370073" y="3943830"/>
            <a:ext cx="1080000" cy="540000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White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1E41A02D-C55C-8E44-03DD-92E1BB32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603699"/>
              </p:ext>
            </p:extLst>
          </p:nvPr>
        </p:nvGraphicFramePr>
        <p:xfrm>
          <a:off x="5263815" y="992605"/>
          <a:ext cx="6709980" cy="185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1996">
                  <a:extLst>
                    <a:ext uri="{9D8B030D-6E8A-4147-A177-3AD203B41FA5}">
                      <a16:colId xmlns:a16="http://schemas.microsoft.com/office/drawing/2014/main" val="2207610099"/>
                    </a:ext>
                  </a:extLst>
                </a:gridCol>
                <a:gridCol w="1341996">
                  <a:extLst>
                    <a:ext uri="{9D8B030D-6E8A-4147-A177-3AD203B41FA5}">
                      <a16:colId xmlns:a16="http://schemas.microsoft.com/office/drawing/2014/main" val="3007924261"/>
                    </a:ext>
                  </a:extLst>
                </a:gridCol>
                <a:gridCol w="1341996">
                  <a:extLst>
                    <a:ext uri="{9D8B030D-6E8A-4147-A177-3AD203B41FA5}">
                      <a16:colId xmlns:a16="http://schemas.microsoft.com/office/drawing/2014/main" val="1810968439"/>
                    </a:ext>
                  </a:extLst>
                </a:gridCol>
                <a:gridCol w="1341996">
                  <a:extLst>
                    <a:ext uri="{9D8B030D-6E8A-4147-A177-3AD203B41FA5}">
                      <a16:colId xmlns:a16="http://schemas.microsoft.com/office/drawing/2014/main" val="858948963"/>
                    </a:ext>
                  </a:extLst>
                </a:gridCol>
                <a:gridCol w="1341996">
                  <a:extLst>
                    <a:ext uri="{9D8B030D-6E8A-4147-A177-3AD203B41FA5}">
                      <a16:colId xmlns:a16="http://schemas.microsoft.com/office/drawing/2014/main" val="3420254884"/>
                    </a:ext>
                  </a:extLst>
                </a:gridCol>
              </a:tblGrid>
              <a:tr h="281354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Work Sans"/>
                        </a:rPr>
                        <a:t>Species</a:t>
                      </a:r>
                      <a:endParaRPr lang="en-GB" sz="1400" b="0">
                        <a:latin typeface="Work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Work Sans"/>
                        </a:rPr>
                        <a:t>Size</a:t>
                      </a:r>
                      <a:endParaRPr lang="en-GB" sz="1400" b="0">
                        <a:latin typeface="Work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Work Sans"/>
                        </a:rPr>
                        <a:t>Largest area</a:t>
                      </a:r>
                      <a:endParaRPr lang="en-GB" sz="1400" b="0">
                        <a:latin typeface="Work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Work Sans"/>
                        </a:rPr>
                        <a:t>Colour of spots</a:t>
                      </a:r>
                      <a:endParaRPr lang="en-GB" sz="1400" b="0">
                        <a:latin typeface="Work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Work Sans"/>
                        </a:rPr>
                        <a:t>Colour of legs</a:t>
                      </a:r>
                      <a:endParaRPr lang="en-GB" sz="1400" b="0">
                        <a:latin typeface="Work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646618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7-Spot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9mm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557292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2-spot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6mm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86058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14-spot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4mm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Yellow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905429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Cream spot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5mm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Work Sans"/>
                        </a:rPr>
                        <a:t>Orange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634648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0235231D-FE9D-6AD6-2525-32141AD95615}"/>
              </a:ext>
            </a:extLst>
          </p:cNvPr>
          <p:cNvSpPr/>
          <p:nvPr/>
        </p:nvSpPr>
        <p:spPr>
          <a:xfrm>
            <a:off x="6520792" y="4700087"/>
            <a:ext cx="1383455" cy="540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&lt;= 4mm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F7C69A7-80FD-CF75-4762-AE9E353B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4" y="1678489"/>
            <a:ext cx="4709633" cy="37130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Work Sans"/>
              </a:rPr>
              <a:t>Identify the range of values in each variable</a:t>
            </a:r>
          </a:p>
          <a:p>
            <a:endParaRPr lang="en-GB" dirty="0"/>
          </a:p>
          <a:p>
            <a:r>
              <a:rPr lang="en-GB" dirty="0">
                <a:latin typeface="Work Sans"/>
              </a:rPr>
              <a:t>Group variables that are numbers (like length) into a </a:t>
            </a:r>
            <a:r>
              <a:rPr lang="en-GB">
                <a:latin typeface="Work Sans"/>
              </a:rPr>
              <a:t>few categories.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/>
              <a:t>For example, measurements could be grouped into 1-5mm, 6-10mm, 11-15mm.</a:t>
            </a:r>
          </a:p>
        </p:txBody>
      </p:sp>
    </p:spTree>
    <p:extLst>
      <p:ext uri="{BB962C8B-B14F-4D97-AF65-F5344CB8AC3E}">
        <p14:creationId xmlns:p14="http://schemas.microsoft.com/office/powerpoint/2010/main" val="395805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2868D-0FC7-0DFA-B84D-E1C867149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0C14-D124-D1B7-5AB5-3BA419AC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6632170" cy="824848"/>
          </a:xfrm>
        </p:spPr>
        <p:txBody>
          <a:bodyPr>
            <a:normAutofit fontScale="90000"/>
          </a:bodyPr>
          <a:lstStyle/>
          <a:p>
            <a:r>
              <a:rPr lang="en-GB" dirty="0"/>
              <a:t>Draw connections for each species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F451F-166A-543F-0135-3CA23AA9F434}"/>
              </a:ext>
            </a:extLst>
          </p:cNvPr>
          <p:cNvSpPr txBox="1"/>
          <p:nvPr/>
        </p:nvSpPr>
        <p:spPr>
          <a:xfrm>
            <a:off x="4155538" y="1609805"/>
            <a:ext cx="98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6A7F5-C646-5017-B119-78B38AAF95D0}"/>
              </a:ext>
            </a:extLst>
          </p:cNvPr>
          <p:cNvSpPr txBox="1"/>
          <p:nvPr/>
        </p:nvSpPr>
        <p:spPr>
          <a:xfrm>
            <a:off x="5678826" y="1469846"/>
            <a:ext cx="1561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Colour of largest area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D27B3-7AB0-7FD7-3120-4EF17ED667B2}"/>
              </a:ext>
            </a:extLst>
          </p:cNvPr>
          <p:cNvSpPr txBox="1"/>
          <p:nvPr/>
        </p:nvSpPr>
        <p:spPr>
          <a:xfrm>
            <a:off x="7828537" y="1469847"/>
            <a:ext cx="228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ork Sans"/>
              </a:rPr>
              <a:t>Colour of spots inside largest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C9666-DADC-84A8-B060-42AD9CBCA7F7}"/>
              </a:ext>
            </a:extLst>
          </p:cNvPr>
          <p:cNvSpPr txBox="1"/>
          <p:nvPr/>
        </p:nvSpPr>
        <p:spPr>
          <a:xfrm>
            <a:off x="10332251" y="160834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Work Sans"/>
              </a:rPr>
              <a:t>Colour of legs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3BE444-AE6B-31C5-E332-BB4942D683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4635" y="4495319"/>
            <a:ext cx="1065149" cy="1255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591D59-5CAA-684C-2823-ECB2208DE7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3917" y="3373338"/>
            <a:ext cx="1035061" cy="1255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7C6676-A22E-8108-6CCA-21CDAA58F4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3" b="-4044"/>
          <a:stretch>
            <a:fillRect/>
          </a:stretch>
        </p:blipFill>
        <p:spPr>
          <a:xfrm>
            <a:off x="1480002" y="2303470"/>
            <a:ext cx="974498" cy="12554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D1DBEE-3B28-C9B4-0438-559C9877A7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930" y="1119297"/>
            <a:ext cx="1092575" cy="1255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9CFB29-E251-548B-820F-4F1997702EC0}"/>
              </a:ext>
            </a:extLst>
          </p:cNvPr>
          <p:cNvSpPr/>
          <p:nvPr/>
        </p:nvSpPr>
        <p:spPr>
          <a:xfrm>
            <a:off x="4013747" y="2202649"/>
            <a:ext cx="1052587" cy="557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&gt;=6mm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8865CA-17BE-DA02-6E34-05521FD25ADC}"/>
              </a:ext>
            </a:extLst>
          </p:cNvPr>
          <p:cNvSpPr/>
          <p:nvPr/>
        </p:nvSpPr>
        <p:spPr>
          <a:xfrm>
            <a:off x="3954370" y="4490385"/>
            <a:ext cx="1052587" cy="557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&lt;=4mm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74F729-361B-B56B-D962-E0C415616041}"/>
              </a:ext>
            </a:extLst>
          </p:cNvPr>
          <p:cNvSpPr/>
          <p:nvPr/>
        </p:nvSpPr>
        <p:spPr>
          <a:xfrm>
            <a:off x="5892839" y="2202649"/>
            <a:ext cx="1133856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Red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542651-3826-B222-AAFC-C6C407D2A4AD}"/>
              </a:ext>
            </a:extLst>
          </p:cNvPr>
          <p:cNvSpPr/>
          <p:nvPr/>
        </p:nvSpPr>
        <p:spPr>
          <a:xfrm>
            <a:off x="5892839" y="3384410"/>
            <a:ext cx="1133856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Yellow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7CE5A86-24C2-789F-5A7D-252C2811F029}"/>
              </a:ext>
            </a:extLst>
          </p:cNvPr>
          <p:cNvSpPr/>
          <p:nvPr/>
        </p:nvSpPr>
        <p:spPr>
          <a:xfrm>
            <a:off x="5892839" y="4423963"/>
            <a:ext cx="1133856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Orange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1E6FAF-C419-D1BA-4AFA-51AA5076FBAD}"/>
              </a:ext>
            </a:extLst>
          </p:cNvPr>
          <p:cNvSpPr/>
          <p:nvPr/>
        </p:nvSpPr>
        <p:spPr>
          <a:xfrm>
            <a:off x="8302524" y="2210549"/>
            <a:ext cx="1133856" cy="7132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Black spots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541D7BE-76EF-EBF7-3E89-099B201AC183}"/>
              </a:ext>
            </a:extLst>
          </p:cNvPr>
          <p:cNvSpPr/>
          <p:nvPr/>
        </p:nvSpPr>
        <p:spPr>
          <a:xfrm>
            <a:off x="10533419" y="2202649"/>
            <a:ext cx="1355668" cy="7863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Black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8DACCB6-422B-E458-F54A-9A3F63998A79}"/>
              </a:ext>
            </a:extLst>
          </p:cNvPr>
          <p:cNvSpPr/>
          <p:nvPr/>
        </p:nvSpPr>
        <p:spPr>
          <a:xfrm>
            <a:off x="10533419" y="3313306"/>
            <a:ext cx="1355668" cy="7863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Yellow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881D697-365B-F27A-DA4C-5D7382E29880}"/>
              </a:ext>
            </a:extLst>
          </p:cNvPr>
          <p:cNvSpPr/>
          <p:nvPr/>
        </p:nvSpPr>
        <p:spPr>
          <a:xfrm>
            <a:off x="10533419" y="4423963"/>
            <a:ext cx="1355668" cy="7863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Orange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C05C17-2411-B4A4-9CEC-49E3E787A4F6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5066334" y="2481541"/>
            <a:ext cx="826505" cy="7772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457034-5F26-FC13-1C68-562801795C50}"/>
              </a:ext>
            </a:extLst>
          </p:cNvPr>
          <p:cNvCxnSpPr>
            <a:cxnSpLocks/>
            <a:stCxn id="40" idx="3"/>
            <a:endCxn id="17" idx="1"/>
          </p:cNvCxnSpPr>
          <p:nvPr/>
        </p:nvCxnSpPr>
        <p:spPr>
          <a:xfrm>
            <a:off x="5066334" y="3539858"/>
            <a:ext cx="826505" cy="1240721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8705DE8-A2E4-55CA-3276-357197D8A9D8}"/>
              </a:ext>
            </a:extLst>
          </p:cNvPr>
          <p:cNvCxnSpPr>
            <a:cxnSpLocks/>
            <a:stCxn id="17" idx="3"/>
            <a:endCxn id="32" idx="1"/>
          </p:cNvCxnSpPr>
          <p:nvPr/>
        </p:nvCxnSpPr>
        <p:spPr>
          <a:xfrm flipV="1">
            <a:off x="7026695" y="3586245"/>
            <a:ext cx="1256777" cy="1194334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20C2BD-2887-BC25-745C-F5FC05FF6DF7}"/>
              </a:ext>
            </a:extLst>
          </p:cNvPr>
          <p:cNvCxnSpPr>
            <a:cxnSpLocks/>
            <a:stCxn id="32" idx="3"/>
            <a:endCxn id="22" idx="1"/>
          </p:cNvCxnSpPr>
          <p:nvPr/>
        </p:nvCxnSpPr>
        <p:spPr>
          <a:xfrm>
            <a:off x="9417328" y="3586245"/>
            <a:ext cx="1116091" cy="1230910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2C041A5-D869-1CE4-7E8D-BF2F89E74395}"/>
              </a:ext>
            </a:extLst>
          </p:cNvPr>
          <p:cNvCxnSpPr>
            <a:cxnSpLocks/>
          </p:cNvCxnSpPr>
          <p:nvPr/>
        </p:nvCxnSpPr>
        <p:spPr>
          <a:xfrm flipV="1">
            <a:off x="5042081" y="3741026"/>
            <a:ext cx="826505" cy="958978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5B134B-0A3A-44E5-5234-814F9E762E54}"/>
              </a:ext>
            </a:extLst>
          </p:cNvPr>
          <p:cNvCxnSpPr>
            <a:stCxn id="16" idx="3"/>
            <a:endCxn id="19" idx="1"/>
          </p:cNvCxnSpPr>
          <p:nvPr/>
        </p:nvCxnSpPr>
        <p:spPr>
          <a:xfrm flipV="1">
            <a:off x="7026695" y="2567165"/>
            <a:ext cx="1275829" cy="1173861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AA0B89-A446-3EF0-B8A0-FA17232DE217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9436380" y="2567165"/>
            <a:ext cx="1097039" cy="1139333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53E1957-1519-23E4-CC61-D69374F19C98}"/>
              </a:ext>
            </a:extLst>
          </p:cNvPr>
          <p:cNvSpPr/>
          <p:nvPr/>
        </p:nvSpPr>
        <p:spPr>
          <a:xfrm>
            <a:off x="8283472" y="3229629"/>
            <a:ext cx="1133856" cy="7132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White spots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9ABBE2-2A4B-3489-F754-CC2A55E298D7}"/>
              </a:ext>
            </a:extLst>
          </p:cNvPr>
          <p:cNvCxnSpPr>
            <a:stCxn id="15" idx="3"/>
            <a:endCxn id="19" idx="1"/>
          </p:cNvCxnSpPr>
          <p:nvPr/>
        </p:nvCxnSpPr>
        <p:spPr>
          <a:xfrm>
            <a:off x="7026695" y="2559265"/>
            <a:ext cx="1275829" cy="79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6B9AB73-1BF3-AD1B-B9A6-C1DFF99DAB16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9436380" y="2567165"/>
            <a:ext cx="1097039" cy="286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3D3A0C6-E8E2-E502-83DC-AC8048EDF3A5}"/>
              </a:ext>
            </a:extLst>
          </p:cNvPr>
          <p:cNvSpPr/>
          <p:nvPr/>
        </p:nvSpPr>
        <p:spPr>
          <a:xfrm>
            <a:off x="4013747" y="3260966"/>
            <a:ext cx="1052587" cy="557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ork Sans"/>
              </a:rPr>
              <a:t>around 5mm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174721-76AA-7E61-5568-380F0E33F700}"/>
              </a:ext>
            </a:extLst>
          </p:cNvPr>
          <p:cNvCxnSpPr>
            <a:cxnSpLocks/>
            <a:stCxn id="40" idx="3"/>
            <a:endCxn id="15" idx="1"/>
          </p:cNvCxnSpPr>
          <p:nvPr/>
        </p:nvCxnSpPr>
        <p:spPr>
          <a:xfrm flipV="1">
            <a:off x="5066334" y="2559265"/>
            <a:ext cx="826505" cy="980593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624C542-3BB2-9B88-DD30-88D4D4822BF8}"/>
              </a:ext>
            </a:extLst>
          </p:cNvPr>
          <p:cNvCxnSpPr>
            <a:cxnSpLocks/>
          </p:cNvCxnSpPr>
          <p:nvPr/>
        </p:nvCxnSpPr>
        <p:spPr>
          <a:xfrm flipV="1">
            <a:off x="7053241" y="2614199"/>
            <a:ext cx="1230231" cy="78119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377FB1-C042-8BB8-21BB-C9A9BFF23C4B}"/>
              </a:ext>
            </a:extLst>
          </p:cNvPr>
          <p:cNvCxnSpPr>
            <a:cxnSpLocks/>
          </p:cNvCxnSpPr>
          <p:nvPr/>
        </p:nvCxnSpPr>
        <p:spPr>
          <a:xfrm>
            <a:off x="9473197" y="2581503"/>
            <a:ext cx="1060222" cy="171874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D9ACB42-A15B-AC20-5D3E-CA76AB783744}"/>
              </a:ext>
            </a:extLst>
          </p:cNvPr>
          <p:cNvCxnSpPr>
            <a:cxnSpLocks/>
          </p:cNvCxnSpPr>
          <p:nvPr/>
        </p:nvCxnSpPr>
        <p:spPr>
          <a:xfrm>
            <a:off x="2583505" y="1660270"/>
            <a:ext cx="806315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6DB733-DDB5-C3D4-07E2-71C8CCAFD956}"/>
              </a:ext>
            </a:extLst>
          </p:cNvPr>
          <p:cNvCxnSpPr>
            <a:cxnSpLocks/>
          </p:cNvCxnSpPr>
          <p:nvPr/>
        </p:nvCxnSpPr>
        <p:spPr>
          <a:xfrm>
            <a:off x="2559784" y="2895131"/>
            <a:ext cx="912364" cy="0"/>
          </a:xfrm>
          <a:prstGeom prst="line">
            <a:avLst/>
          </a:prstGeom>
          <a:ln w="57150">
            <a:solidFill>
              <a:schemeClr val="tx2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C14D9B3-D8A2-8BEB-A456-CF045E2E44FA}"/>
              </a:ext>
            </a:extLst>
          </p:cNvPr>
          <p:cNvCxnSpPr>
            <a:cxnSpLocks/>
          </p:cNvCxnSpPr>
          <p:nvPr/>
        </p:nvCxnSpPr>
        <p:spPr>
          <a:xfrm>
            <a:off x="2552738" y="5123064"/>
            <a:ext cx="919410" cy="0"/>
          </a:xfrm>
          <a:prstGeom prst="line">
            <a:avLst/>
          </a:prstGeom>
          <a:ln w="57150"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8D61F3-3BC2-ECE7-AC82-3E03D6369F5F}"/>
              </a:ext>
            </a:extLst>
          </p:cNvPr>
          <p:cNvCxnSpPr>
            <a:cxnSpLocks/>
          </p:cNvCxnSpPr>
          <p:nvPr/>
        </p:nvCxnSpPr>
        <p:spPr>
          <a:xfrm>
            <a:off x="2559784" y="3941883"/>
            <a:ext cx="830036" cy="0"/>
          </a:xfrm>
          <a:prstGeom prst="line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0D62D4B9-B9B9-6F84-43BC-F8ADFA474431}"/>
              </a:ext>
            </a:extLst>
          </p:cNvPr>
          <p:cNvSpPr txBox="1"/>
          <p:nvPr/>
        </p:nvSpPr>
        <p:spPr>
          <a:xfrm>
            <a:off x="600271" y="1549016"/>
            <a:ext cx="873957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Work Sans"/>
              </a:rPr>
              <a:t>7-Spot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0D2DEAB-0840-8356-44D4-058E01E97D9F}"/>
              </a:ext>
            </a:extLst>
          </p:cNvPr>
          <p:cNvSpPr txBox="1"/>
          <p:nvPr/>
        </p:nvSpPr>
        <p:spPr>
          <a:xfrm>
            <a:off x="585782" y="2716916"/>
            <a:ext cx="878767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Work Sans"/>
              </a:rPr>
              <a:t>2-Spot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8B052D-7570-ACCE-D65C-D9D71DB1FD49}"/>
              </a:ext>
            </a:extLst>
          </p:cNvPr>
          <p:cNvSpPr txBox="1"/>
          <p:nvPr/>
        </p:nvSpPr>
        <p:spPr>
          <a:xfrm>
            <a:off x="499294" y="3812014"/>
            <a:ext cx="963725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Work Sans"/>
              </a:rPr>
              <a:t>14-Spot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5780DCE-0143-22A6-2B2A-9AA566CA1AA3}"/>
              </a:ext>
            </a:extLst>
          </p:cNvPr>
          <p:cNvSpPr txBox="1"/>
          <p:nvPr/>
        </p:nvSpPr>
        <p:spPr>
          <a:xfrm>
            <a:off x="117316" y="5041070"/>
            <a:ext cx="1354858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Work Sans"/>
              </a:rPr>
              <a:t>Cream spot</a:t>
            </a:r>
          </a:p>
        </p:txBody>
      </p:sp>
    </p:spTree>
    <p:extLst>
      <p:ext uri="{BB962C8B-B14F-4D97-AF65-F5344CB8AC3E}">
        <p14:creationId xmlns:p14="http://schemas.microsoft.com/office/powerpoint/2010/main" val="417064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NP">
      <a:dk1>
        <a:srgbClr val="132F1D"/>
      </a:dk1>
      <a:lt1>
        <a:srgbClr val="F9F6F1"/>
      </a:lt1>
      <a:dk2>
        <a:srgbClr val="132F1D"/>
      </a:dk2>
      <a:lt2>
        <a:srgbClr val="F9F6F1"/>
      </a:lt2>
      <a:accent1>
        <a:srgbClr val="839930"/>
      </a:accent1>
      <a:accent2>
        <a:srgbClr val="E7AE3F"/>
      </a:accent2>
      <a:accent3>
        <a:srgbClr val="BD4C19"/>
      </a:accent3>
      <a:accent4>
        <a:srgbClr val="337696"/>
      </a:accent4>
      <a:accent5>
        <a:srgbClr val="335945"/>
      </a:accent5>
      <a:accent6>
        <a:srgbClr val="935528"/>
      </a:accent6>
      <a:hlink>
        <a:srgbClr val="335945"/>
      </a:hlink>
      <a:folHlink>
        <a:srgbClr val="8399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9AD246-55DF-A042-B93F-B46B17D01C36}" vid="{6F0C211E-CD40-A64F-80F8-7210F5A850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5D94F0762894DBFBF8132F36DD753" ma:contentTypeVersion="18" ma:contentTypeDescription="Create a new document." ma:contentTypeScope="" ma:versionID="071210387f7dacbd4b3562705eb3553a">
  <xsd:schema xmlns:xsd="http://www.w3.org/2001/XMLSchema" xmlns:xs="http://www.w3.org/2001/XMLSchema" xmlns:p="http://schemas.microsoft.com/office/2006/metadata/properties" xmlns:ns2="01a464aa-a786-405b-bb6b-b90e04698418" xmlns:ns3="37c47d49-5c3e-4564-83ee-3a7de24ace65" targetNamespace="http://schemas.microsoft.com/office/2006/metadata/properties" ma:root="true" ma:fieldsID="72321b2fdd25473c44c191d57c17186a" ns2:_="" ns3:_="">
    <xsd:import namespace="01a464aa-a786-405b-bb6b-b90e04698418"/>
    <xsd:import namespace="37c47d49-5c3e-4564-83ee-3a7de24ace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Contains" minOccurs="0"/>
                <xsd:element ref="ns3:Credit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464aa-a786-405b-bb6b-b90e046984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5ba91ac-8f10-4fd1-a0bc-b6f7c7ddcd58}" ma:internalName="TaxCatchAll" ma:showField="CatchAllData" ma:web="01a464aa-a786-405b-bb6b-b90e04698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47d49-5c3e-4564-83ee-3a7de24ac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631306-648b-4820-82d0-96e9415871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ains" ma:index="23" nillable="true" ma:displayName="Contains" ma:format="Dropdown" ma:internalName="Contains">
      <xsd:simpleType>
        <xsd:restriction base="dms:Note">
          <xsd:maxLength value="255"/>
        </xsd:restriction>
      </xsd:simpleType>
    </xsd:element>
    <xsd:element name="Credit" ma:index="24" nillable="true" ma:displayName="Credit" ma:description="Credit: from AMC photo library" ma:format="Dropdown" ma:internalName="Credit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ins xmlns="37c47d49-5c3e-4564-83ee-3a7de24ace65" xsi:nil="true"/>
    <Credit xmlns="37c47d49-5c3e-4564-83ee-3a7de24ace65" xsi:nil="true"/>
    <lcf76f155ced4ddcb4097134ff3c332f xmlns="37c47d49-5c3e-4564-83ee-3a7de24ace65">
      <Terms xmlns="http://schemas.microsoft.com/office/infopath/2007/PartnerControls"/>
    </lcf76f155ced4ddcb4097134ff3c332f>
    <TaxCatchAll xmlns="01a464aa-a786-405b-bb6b-b90e04698418" xsi:nil="true"/>
    <SharedWithUsers xmlns="01a464aa-a786-405b-bb6b-b90e0469841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1CE5BA4-678F-40D4-8830-83D2E052AE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953739-59BA-4078-BC32-23D94AF3B9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464aa-a786-405b-bb6b-b90e04698418"/>
    <ds:schemaRef ds:uri="37c47d49-5c3e-4564-83ee-3a7de24ace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A62B74-6ED7-4330-9F28-AA323FB9CB78}">
  <ds:schemaRefs>
    <ds:schemaRef ds:uri="01a464aa-a786-405b-bb6b-b90e04698418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37c47d49-5c3e-4564-83ee-3a7de24ace6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NENP Powerpoint Template</Template>
  <TotalTime>6778</TotalTime>
  <Words>955</Words>
  <Application>Microsoft Office PowerPoint</Application>
  <PresentationFormat>Widescreen</PresentationFormat>
  <Paragraphs>283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Arial</vt:lpstr>
      <vt:lpstr>Work Sans</vt:lpstr>
      <vt:lpstr>Office Theme</vt:lpstr>
      <vt:lpstr>Image recognition</vt:lpstr>
      <vt:lpstr>Learning outcomes</vt:lpstr>
      <vt:lpstr>Key words</vt:lpstr>
      <vt:lpstr>Key words</vt:lpstr>
      <vt:lpstr>Key words</vt:lpstr>
      <vt:lpstr>Let’s turn our table of bumblebee features into a key.</vt:lpstr>
      <vt:lpstr>Example</vt:lpstr>
      <vt:lpstr>Example</vt:lpstr>
      <vt:lpstr>Draw connections for each species</vt:lpstr>
      <vt:lpstr>Look for options associated with only 1 species</vt:lpstr>
      <vt:lpstr>Starting with these will help make an efficient key</vt:lpstr>
      <vt:lpstr>Turn the options into questions</vt:lpstr>
      <vt:lpstr>We’ve created a key for identifying ladybirds</vt:lpstr>
      <vt:lpstr>Let’s try our algorithm</vt:lpstr>
      <vt:lpstr>Use your bumblebee table to create a key</vt:lpstr>
      <vt:lpstr>Reflection question</vt:lpstr>
      <vt:lpstr>Challenge question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Heng</dc:creator>
  <cp:lastModifiedBy>Victor Heng</cp:lastModifiedBy>
  <cp:revision>145</cp:revision>
  <dcterms:created xsi:type="dcterms:W3CDTF">2025-05-20T12:39:27Z</dcterms:created>
  <dcterms:modified xsi:type="dcterms:W3CDTF">2026-04-20T12:35:22Z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0x010100A965D94F0762894DBFBF8132F36DD753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